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9.xml" ContentType="application/vnd.openxmlformats-officedocument.drawingml.diagramData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69" r:id="rId3"/>
    <p:sldId id="263" r:id="rId4"/>
    <p:sldId id="267" r:id="rId5"/>
    <p:sldId id="265" r:id="rId6"/>
    <p:sldId id="268" r:id="rId7"/>
    <p:sldId id="266" r:id="rId8"/>
    <p:sldId id="260" r:id="rId9"/>
    <p:sldId id="264" r:id="rId10"/>
    <p:sldId id="258" r:id="rId11"/>
    <p:sldId id="259" r:id="rId12"/>
    <p:sldId id="261" r:id="rId13"/>
    <p:sldId id="262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57"/>
    <a:srgbClr val="FF2929"/>
    <a:srgbClr val="EA0000"/>
    <a:srgbClr val="3BABFF"/>
    <a:srgbClr val="0D97FF"/>
    <a:srgbClr val="0083E6"/>
    <a:srgbClr val="006EC0"/>
    <a:srgbClr val="0060A8"/>
    <a:srgbClr val="004D86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76" autoAdjust="0"/>
  </p:normalViewPr>
  <p:slideViewPr>
    <p:cSldViewPr snapToGrid="0">
      <p:cViewPr>
        <p:scale>
          <a:sx n="50" d="100"/>
          <a:sy n="50" d="100"/>
        </p:scale>
        <p:origin x="437" y="6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image" Target="../media/image38.png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image" Target="../media/image63.png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28FBC-53B9-44EF-9C6D-B3AC63D01E9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71C4FAD8-9367-432E-8835-276473A113AE}">
      <dgm:prSet phldrT="[Text]" phldr="1"/>
      <dgm:spPr/>
      <dgm:t>
        <a:bodyPr/>
        <a:lstStyle/>
        <a:p>
          <a:endParaRPr lang="en-US"/>
        </a:p>
      </dgm:t>
    </dgm:pt>
    <dgm:pt modelId="{63D6F8C1-0CA0-462D-8969-65992EE37321}" type="parTrans" cxnId="{CFEBD874-0759-4FCE-A759-20282532F1EB}">
      <dgm:prSet/>
      <dgm:spPr/>
      <dgm:t>
        <a:bodyPr/>
        <a:lstStyle/>
        <a:p>
          <a:endParaRPr lang="en-US"/>
        </a:p>
      </dgm:t>
    </dgm:pt>
    <dgm:pt modelId="{F78B1A6F-4B8C-4981-8F79-4DCE97BEC52D}" type="sibTrans" cxnId="{CFEBD874-0759-4FCE-A759-20282532F1EB}">
      <dgm:prSet/>
      <dgm:spPr/>
      <dgm:t>
        <a:bodyPr/>
        <a:lstStyle/>
        <a:p>
          <a:endParaRPr lang="en-US"/>
        </a:p>
      </dgm:t>
    </dgm:pt>
    <dgm:pt modelId="{B58917A2-7E3C-4DA6-9015-84553B6461EB}">
      <dgm:prSet phldrT="[Text]" phldr="1"/>
      <dgm:spPr/>
      <dgm:t>
        <a:bodyPr/>
        <a:lstStyle/>
        <a:p>
          <a:endParaRPr lang="en-US"/>
        </a:p>
      </dgm:t>
    </dgm:pt>
    <dgm:pt modelId="{8981885F-1BF1-4C57-8DDB-9A8657D5D960}" type="parTrans" cxnId="{7776E09E-65E5-4C5D-87A7-614BC320156B}">
      <dgm:prSet/>
      <dgm:spPr/>
      <dgm:t>
        <a:bodyPr/>
        <a:lstStyle/>
        <a:p>
          <a:endParaRPr lang="en-US"/>
        </a:p>
      </dgm:t>
    </dgm:pt>
    <dgm:pt modelId="{7248DF4A-52FF-45CF-8725-B5B649F65D9C}" type="sibTrans" cxnId="{7776E09E-65E5-4C5D-87A7-614BC320156B}">
      <dgm:prSet/>
      <dgm:spPr/>
      <dgm:t>
        <a:bodyPr/>
        <a:lstStyle/>
        <a:p>
          <a:endParaRPr lang="en-US"/>
        </a:p>
      </dgm:t>
    </dgm:pt>
    <dgm:pt modelId="{1DAFCF56-DF90-43CF-8814-F39162C5CCA4}">
      <dgm:prSet phldrT="[Text]" phldr="1"/>
      <dgm:spPr/>
      <dgm:t>
        <a:bodyPr/>
        <a:lstStyle/>
        <a:p>
          <a:endParaRPr lang="en-US"/>
        </a:p>
      </dgm:t>
    </dgm:pt>
    <dgm:pt modelId="{6B586283-91AB-4FFC-89D0-53566C84FC83}" type="parTrans" cxnId="{C28B5DEE-867B-4104-87F6-D9136085AF51}">
      <dgm:prSet/>
      <dgm:spPr/>
      <dgm:t>
        <a:bodyPr/>
        <a:lstStyle/>
        <a:p>
          <a:endParaRPr lang="en-US"/>
        </a:p>
      </dgm:t>
    </dgm:pt>
    <dgm:pt modelId="{C2E58906-DF23-4DF9-A82C-1BF4CED2E0AA}" type="sibTrans" cxnId="{C28B5DEE-867B-4104-87F6-D9136085AF51}">
      <dgm:prSet/>
      <dgm:spPr/>
      <dgm:t>
        <a:bodyPr/>
        <a:lstStyle/>
        <a:p>
          <a:endParaRPr lang="en-US"/>
        </a:p>
      </dgm:t>
    </dgm:pt>
    <dgm:pt modelId="{D1A4FF4C-7394-48FF-A525-482E8CC57761}">
      <dgm:prSet phldrT="[Text]" phldr="1"/>
      <dgm:spPr/>
      <dgm:t>
        <a:bodyPr/>
        <a:lstStyle/>
        <a:p>
          <a:endParaRPr lang="en-US"/>
        </a:p>
      </dgm:t>
    </dgm:pt>
    <dgm:pt modelId="{D8EB3320-35C1-4B37-BE96-12892A220ABF}" type="parTrans" cxnId="{5358A2F7-4B13-4286-8F5B-C9D057C630F1}">
      <dgm:prSet/>
      <dgm:spPr/>
      <dgm:t>
        <a:bodyPr/>
        <a:lstStyle/>
        <a:p>
          <a:endParaRPr lang="en-US"/>
        </a:p>
      </dgm:t>
    </dgm:pt>
    <dgm:pt modelId="{61ED7463-8030-4FF5-9D1A-3FBE84BA7CEC}" type="sibTrans" cxnId="{5358A2F7-4B13-4286-8F5B-C9D057C630F1}">
      <dgm:prSet/>
      <dgm:spPr/>
      <dgm:t>
        <a:bodyPr/>
        <a:lstStyle/>
        <a:p>
          <a:endParaRPr lang="en-US"/>
        </a:p>
      </dgm:t>
    </dgm:pt>
    <dgm:pt modelId="{F5C5CB96-A171-4B06-BC44-5DA605B44E0B}">
      <dgm:prSet phldrT="[Text]" phldr="1"/>
      <dgm:spPr/>
      <dgm:t>
        <a:bodyPr/>
        <a:lstStyle/>
        <a:p>
          <a:endParaRPr lang="en-US"/>
        </a:p>
      </dgm:t>
    </dgm:pt>
    <dgm:pt modelId="{05473BEB-4BD2-418C-97C9-CC0FE54FB2BE}" type="parTrans" cxnId="{6FEAA2B4-745A-4508-B26E-5921C2F211DD}">
      <dgm:prSet/>
      <dgm:spPr/>
      <dgm:t>
        <a:bodyPr/>
        <a:lstStyle/>
        <a:p>
          <a:endParaRPr lang="en-US"/>
        </a:p>
      </dgm:t>
    </dgm:pt>
    <dgm:pt modelId="{967702A5-F9C5-416D-A321-8256E0635A9F}" type="sibTrans" cxnId="{6FEAA2B4-745A-4508-B26E-5921C2F211DD}">
      <dgm:prSet/>
      <dgm:spPr/>
      <dgm:t>
        <a:bodyPr/>
        <a:lstStyle/>
        <a:p>
          <a:endParaRPr lang="en-US"/>
        </a:p>
      </dgm:t>
    </dgm:pt>
    <dgm:pt modelId="{22AD16D3-2D50-4C63-A097-2D0F2C7309C0}">
      <dgm:prSet phldrT="[Text]" phldr="1"/>
      <dgm:spPr/>
      <dgm:t>
        <a:bodyPr/>
        <a:lstStyle/>
        <a:p>
          <a:endParaRPr lang="en-US"/>
        </a:p>
      </dgm:t>
    </dgm:pt>
    <dgm:pt modelId="{E5671283-7605-4A22-ADF8-FCE1E824EEB5}" type="parTrans" cxnId="{912D867B-4377-4F17-B773-D40F53B0C600}">
      <dgm:prSet/>
      <dgm:spPr/>
      <dgm:t>
        <a:bodyPr/>
        <a:lstStyle/>
        <a:p>
          <a:endParaRPr lang="en-US"/>
        </a:p>
      </dgm:t>
    </dgm:pt>
    <dgm:pt modelId="{BE6DE6D7-1073-4969-BA64-447790BE7F92}" type="sibTrans" cxnId="{912D867B-4377-4F17-B773-D40F53B0C600}">
      <dgm:prSet/>
      <dgm:spPr/>
      <dgm:t>
        <a:bodyPr/>
        <a:lstStyle/>
        <a:p>
          <a:endParaRPr lang="en-US"/>
        </a:p>
      </dgm:t>
    </dgm:pt>
    <dgm:pt modelId="{C2362B9F-08FF-4D68-9CDD-0782CB69A8BC}" type="pres">
      <dgm:prSet presAssocID="{E4628FBC-53B9-44EF-9C6D-B3AC63D01E9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206757-D1D1-4DC9-A01A-0F0BDA056669}" type="pres">
      <dgm:prSet presAssocID="{71C4FAD8-9367-432E-8835-276473A113AE}" presName="root1" presStyleCnt="0"/>
      <dgm:spPr/>
    </dgm:pt>
    <dgm:pt modelId="{EE6F5C13-28D5-4909-81E7-44A2BF800DB2}" type="pres">
      <dgm:prSet presAssocID="{71C4FAD8-9367-432E-8835-276473A113AE}" presName="LevelOneTextNode" presStyleLbl="node0" presStyleIdx="0" presStyleCnt="1">
        <dgm:presLayoutVars>
          <dgm:chPref val="3"/>
        </dgm:presLayoutVars>
      </dgm:prSet>
      <dgm:spPr/>
    </dgm:pt>
    <dgm:pt modelId="{6A499EAD-C9CB-4121-9F0D-B8172D7FF595}" type="pres">
      <dgm:prSet presAssocID="{71C4FAD8-9367-432E-8835-276473A113AE}" presName="level2hierChild" presStyleCnt="0"/>
      <dgm:spPr/>
    </dgm:pt>
    <dgm:pt modelId="{67700351-0581-4F7F-B9E8-62314CAD5837}" type="pres">
      <dgm:prSet presAssocID="{8981885F-1BF1-4C57-8DDB-9A8657D5D960}" presName="conn2-1" presStyleLbl="parChTrans1D2" presStyleIdx="0" presStyleCnt="2"/>
      <dgm:spPr/>
    </dgm:pt>
    <dgm:pt modelId="{E3CD5207-23B5-4A91-A1B2-0A87482DF712}" type="pres">
      <dgm:prSet presAssocID="{8981885F-1BF1-4C57-8DDB-9A8657D5D960}" presName="connTx" presStyleLbl="parChTrans1D2" presStyleIdx="0" presStyleCnt="2"/>
      <dgm:spPr/>
    </dgm:pt>
    <dgm:pt modelId="{BD871422-701D-46B7-BBAA-E226F31BAE66}" type="pres">
      <dgm:prSet presAssocID="{B58917A2-7E3C-4DA6-9015-84553B6461EB}" presName="root2" presStyleCnt="0"/>
      <dgm:spPr/>
    </dgm:pt>
    <dgm:pt modelId="{36028EC5-BD68-460E-A7B3-3F7E9B05B072}" type="pres">
      <dgm:prSet presAssocID="{B58917A2-7E3C-4DA6-9015-84553B6461EB}" presName="LevelTwoTextNode" presStyleLbl="node2" presStyleIdx="0" presStyleCnt="2">
        <dgm:presLayoutVars>
          <dgm:chPref val="3"/>
        </dgm:presLayoutVars>
      </dgm:prSet>
      <dgm:spPr/>
    </dgm:pt>
    <dgm:pt modelId="{CA3496B7-0ECA-4495-B48D-0B7F7E10238B}" type="pres">
      <dgm:prSet presAssocID="{B58917A2-7E3C-4DA6-9015-84553B6461EB}" presName="level3hierChild" presStyleCnt="0"/>
      <dgm:spPr/>
    </dgm:pt>
    <dgm:pt modelId="{1595326E-447D-4458-95E4-943778B4728D}" type="pres">
      <dgm:prSet presAssocID="{6B586283-91AB-4FFC-89D0-53566C84FC83}" presName="conn2-1" presStyleLbl="parChTrans1D3" presStyleIdx="0" presStyleCnt="3"/>
      <dgm:spPr/>
    </dgm:pt>
    <dgm:pt modelId="{F7273761-2D9A-4F8A-AC02-A00EE86C7085}" type="pres">
      <dgm:prSet presAssocID="{6B586283-91AB-4FFC-89D0-53566C84FC83}" presName="connTx" presStyleLbl="parChTrans1D3" presStyleIdx="0" presStyleCnt="3"/>
      <dgm:spPr/>
    </dgm:pt>
    <dgm:pt modelId="{84B3EC79-56AC-47A7-8679-53C0E0444E28}" type="pres">
      <dgm:prSet presAssocID="{1DAFCF56-DF90-43CF-8814-F39162C5CCA4}" presName="root2" presStyleCnt="0"/>
      <dgm:spPr/>
    </dgm:pt>
    <dgm:pt modelId="{11B24529-AFC4-4043-924D-6CA7342BF1FD}" type="pres">
      <dgm:prSet presAssocID="{1DAFCF56-DF90-43CF-8814-F39162C5CCA4}" presName="LevelTwoTextNode" presStyleLbl="node3" presStyleIdx="0" presStyleCnt="3">
        <dgm:presLayoutVars>
          <dgm:chPref val="3"/>
        </dgm:presLayoutVars>
      </dgm:prSet>
      <dgm:spPr/>
    </dgm:pt>
    <dgm:pt modelId="{636439DF-BB98-41AC-B5BD-6CADC1CC404B}" type="pres">
      <dgm:prSet presAssocID="{1DAFCF56-DF90-43CF-8814-F39162C5CCA4}" presName="level3hierChild" presStyleCnt="0"/>
      <dgm:spPr/>
    </dgm:pt>
    <dgm:pt modelId="{C0266FD5-BB76-49AD-BB7F-CAA0094FCB3E}" type="pres">
      <dgm:prSet presAssocID="{D8EB3320-35C1-4B37-BE96-12892A220ABF}" presName="conn2-1" presStyleLbl="parChTrans1D3" presStyleIdx="1" presStyleCnt="3"/>
      <dgm:spPr/>
    </dgm:pt>
    <dgm:pt modelId="{7D1E4D5B-11FD-4F73-865B-321F538A6334}" type="pres">
      <dgm:prSet presAssocID="{D8EB3320-35C1-4B37-BE96-12892A220ABF}" presName="connTx" presStyleLbl="parChTrans1D3" presStyleIdx="1" presStyleCnt="3"/>
      <dgm:spPr/>
    </dgm:pt>
    <dgm:pt modelId="{FD24636D-D8D8-4F2B-BF55-BC26E62F01B3}" type="pres">
      <dgm:prSet presAssocID="{D1A4FF4C-7394-48FF-A525-482E8CC57761}" presName="root2" presStyleCnt="0"/>
      <dgm:spPr/>
    </dgm:pt>
    <dgm:pt modelId="{9983C9A3-356E-440A-8882-90E7A5496850}" type="pres">
      <dgm:prSet presAssocID="{D1A4FF4C-7394-48FF-A525-482E8CC57761}" presName="LevelTwoTextNode" presStyleLbl="node3" presStyleIdx="1" presStyleCnt="3">
        <dgm:presLayoutVars>
          <dgm:chPref val="3"/>
        </dgm:presLayoutVars>
      </dgm:prSet>
      <dgm:spPr/>
    </dgm:pt>
    <dgm:pt modelId="{36B60914-C730-499C-8CE7-FC8F5F876C9F}" type="pres">
      <dgm:prSet presAssocID="{D1A4FF4C-7394-48FF-A525-482E8CC57761}" presName="level3hierChild" presStyleCnt="0"/>
      <dgm:spPr/>
    </dgm:pt>
    <dgm:pt modelId="{24C98FCA-D375-4457-AE24-A86C0317B3AC}" type="pres">
      <dgm:prSet presAssocID="{05473BEB-4BD2-418C-97C9-CC0FE54FB2BE}" presName="conn2-1" presStyleLbl="parChTrans1D2" presStyleIdx="1" presStyleCnt="2"/>
      <dgm:spPr/>
    </dgm:pt>
    <dgm:pt modelId="{B8D01850-D871-4F08-8BD5-6719090F9D75}" type="pres">
      <dgm:prSet presAssocID="{05473BEB-4BD2-418C-97C9-CC0FE54FB2BE}" presName="connTx" presStyleLbl="parChTrans1D2" presStyleIdx="1" presStyleCnt="2"/>
      <dgm:spPr/>
    </dgm:pt>
    <dgm:pt modelId="{FE7B7BA9-3E5F-4A4B-A275-35EAA3640171}" type="pres">
      <dgm:prSet presAssocID="{F5C5CB96-A171-4B06-BC44-5DA605B44E0B}" presName="root2" presStyleCnt="0"/>
      <dgm:spPr/>
    </dgm:pt>
    <dgm:pt modelId="{1F8BB595-E919-4E33-B4F7-EB74F4C42BAF}" type="pres">
      <dgm:prSet presAssocID="{F5C5CB96-A171-4B06-BC44-5DA605B44E0B}" presName="LevelTwoTextNode" presStyleLbl="node2" presStyleIdx="1" presStyleCnt="2">
        <dgm:presLayoutVars>
          <dgm:chPref val="3"/>
        </dgm:presLayoutVars>
      </dgm:prSet>
      <dgm:spPr/>
    </dgm:pt>
    <dgm:pt modelId="{84D6E36A-3EFD-4AC0-8511-0A446EEA7825}" type="pres">
      <dgm:prSet presAssocID="{F5C5CB96-A171-4B06-BC44-5DA605B44E0B}" presName="level3hierChild" presStyleCnt="0"/>
      <dgm:spPr/>
    </dgm:pt>
    <dgm:pt modelId="{C00547A3-6BB9-443F-9042-CDF4E6C1AD87}" type="pres">
      <dgm:prSet presAssocID="{E5671283-7605-4A22-ADF8-FCE1E824EEB5}" presName="conn2-1" presStyleLbl="parChTrans1D3" presStyleIdx="2" presStyleCnt="3"/>
      <dgm:spPr/>
    </dgm:pt>
    <dgm:pt modelId="{3747E478-5BBD-4A81-BC49-4EBCEC31C829}" type="pres">
      <dgm:prSet presAssocID="{E5671283-7605-4A22-ADF8-FCE1E824EEB5}" presName="connTx" presStyleLbl="parChTrans1D3" presStyleIdx="2" presStyleCnt="3"/>
      <dgm:spPr/>
    </dgm:pt>
    <dgm:pt modelId="{8A28333E-37B9-499B-B253-6E065D21245C}" type="pres">
      <dgm:prSet presAssocID="{22AD16D3-2D50-4C63-A097-2D0F2C7309C0}" presName="root2" presStyleCnt="0"/>
      <dgm:spPr/>
    </dgm:pt>
    <dgm:pt modelId="{05137704-C3F7-492B-9250-6F45C85B6567}" type="pres">
      <dgm:prSet presAssocID="{22AD16D3-2D50-4C63-A097-2D0F2C7309C0}" presName="LevelTwoTextNode" presStyleLbl="node3" presStyleIdx="2" presStyleCnt="3">
        <dgm:presLayoutVars>
          <dgm:chPref val="3"/>
        </dgm:presLayoutVars>
      </dgm:prSet>
      <dgm:spPr/>
    </dgm:pt>
    <dgm:pt modelId="{0A7E810A-CE20-47DE-824F-154B14C778BD}" type="pres">
      <dgm:prSet presAssocID="{22AD16D3-2D50-4C63-A097-2D0F2C7309C0}" presName="level3hierChild" presStyleCnt="0"/>
      <dgm:spPr/>
    </dgm:pt>
  </dgm:ptLst>
  <dgm:cxnLst>
    <dgm:cxn modelId="{F822CE01-1DF2-43E9-A144-6DE6238986BF}" type="presOf" srcId="{22AD16D3-2D50-4C63-A097-2D0F2C7309C0}" destId="{05137704-C3F7-492B-9250-6F45C85B6567}" srcOrd="0" destOrd="0" presId="urn:microsoft.com/office/officeart/2005/8/layout/hierarchy2"/>
    <dgm:cxn modelId="{D623731F-4E81-46D0-B231-8F2F7EAB7E7D}" type="presOf" srcId="{D8EB3320-35C1-4B37-BE96-12892A220ABF}" destId="{C0266FD5-BB76-49AD-BB7F-CAA0094FCB3E}" srcOrd="0" destOrd="0" presId="urn:microsoft.com/office/officeart/2005/8/layout/hierarchy2"/>
    <dgm:cxn modelId="{FB48F229-C397-4044-A359-156054ACCE49}" type="presOf" srcId="{71C4FAD8-9367-432E-8835-276473A113AE}" destId="{EE6F5C13-28D5-4909-81E7-44A2BF800DB2}" srcOrd="0" destOrd="0" presId="urn:microsoft.com/office/officeart/2005/8/layout/hierarchy2"/>
    <dgm:cxn modelId="{359F7635-8282-499A-84A2-1B4A0B97A558}" type="presOf" srcId="{D1A4FF4C-7394-48FF-A525-482E8CC57761}" destId="{9983C9A3-356E-440A-8882-90E7A5496850}" srcOrd="0" destOrd="0" presId="urn:microsoft.com/office/officeart/2005/8/layout/hierarchy2"/>
    <dgm:cxn modelId="{CD0C0B36-539A-43BC-B0F8-F25CA1B23CC7}" type="presOf" srcId="{6B586283-91AB-4FFC-89D0-53566C84FC83}" destId="{F7273761-2D9A-4F8A-AC02-A00EE86C7085}" srcOrd="1" destOrd="0" presId="urn:microsoft.com/office/officeart/2005/8/layout/hierarchy2"/>
    <dgm:cxn modelId="{536E5B5F-17F2-4D44-BF94-29B0E24546C7}" type="presOf" srcId="{1DAFCF56-DF90-43CF-8814-F39162C5CCA4}" destId="{11B24529-AFC4-4043-924D-6CA7342BF1FD}" srcOrd="0" destOrd="0" presId="urn:microsoft.com/office/officeart/2005/8/layout/hierarchy2"/>
    <dgm:cxn modelId="{48B5E866-45AE-4BB4-A6A4-E437690336F6}" type="presOf" srcId="{F5C5CB96-A171-4B06-BC44-5DA605B44E0B}" destId="{1F8BB595-E919-4E33-B4F7-EB74F4C42BAF}" srcOrd="0" destOrd="0" presId="urn:microsoft.com/office/officeart/2005/8/layout/hierarchy2"/>
    <dgm:cxn modelId="{99BCA54B-D79E-4F9E-B008-BF101BFD888E}" type="presOf" srcId="{8981885F-1BF1-4C57-8DDB-9A8657D5D960}" destId="{67700351-0581-4F7F-B9E8-62314CAD5837}" srcOrd="0" destOrd="0" presId="urn:microsoft.com/office/officeart/2005/8/layout/hierarchy2"/>
    <dgm:cxn modelId="{F89CB86C-50E1-4896-9E43-DAF55C602EC4}" type="presOf" srcId="{D8EB3320-35C1-4B37-BE96-12892A220ABF}" destId="{7D1E4D5B-11FD-4F73-865B-321F538A6334}" srcOrd="1" destOrd="0" presId="urn:microsoft.com/office/officeart/2005/8/layout/hierarchy2"/>
    <dgm:cxn modelId="{CFEBD874-0759-4FCE-A759-20282532F1EB}" srcId="{E4628FBC-53B9-44EF-9C6D-B3AC63D01E9C}" destId="{71C4FAD8-9367-432E-8835-276473A113AE}" srcOrd="0" destOrd="0" parTransId="{63D6F8C1-0CA0-462D-8969-65992EE37321}" sibTransId="{F78B1A6F-4B8C-4981-8F79-4DCE97BEC52D}"/>
    <dgm:cxn modelId="{A821407B-B8A1-412D-BA88-433D290E2033}" type="presOf" srcId="{05473BEB-4BD2-418C-97C9-CC0FE54FB2BE}" destId="{24C98FCA-D375-4457-AE24-A86C0317B3AC}" srcOrd="0" destOrd="0" presId="urn:microsoft.com/office/officeart/2005/8/layout/hierarchy2"/>
    <dgm:cxn modelId="{912D867B-4377-4F17-B773-D40F53B0C600}" srcId="{F5C5CB96-A171-4B06-BC44-5DA605B44E0B}" destId="{22AD16D3-2D50-4C63-A097-2D0F2C7309C0}" srcOrd="0" destOrd="0" parTransId="{E5671283-7605-4A22-ADF8-FCE1E824EEB5}" sibTransId="{BE6DE6D7-1073-4969-BA64-447790BE7F92}"/>
    <dgm:cxn modelId="{A4D24393-9391-4566-A14B-B00BFD3D7BDF}" type="presOf" srcId="{E5671283-7605-4A22-ADF8-FCE1E824EEB5}" destId="{3747E478-5BBD-4A81-BC49-4EBCEC31C829}" srcOrd="1" destOrd="0" presId="urn:microsoft.com/office/officeart/2005/8/layout/hierarchy2"/>
    <dgm:cxn modelId="{7776E09E-65E5-4C5D-87A7-614BC320156B}" srcId="{71C4FAD8-9367-432E-8835-276473A113AE}" destId="{B58917A2-7E3C-4DA6-9015-84553B6461EB}" srcOrd="0" destOrd="0" parTransId="{8981885F-1BF1-4C57-8DDB-9A8657D5D960}" sibTransId="{7248DF4A-52FF-45CF-8725-B5B649F65D9C}"/>
    <dgm:cxn modelId="{71B060AB-C9C4-4990-9547-641CBD20D8A1}" type="presOf" srcId="{6B586283-91AB-4FFC-89D0-53566C84FC83}" destId="{1595326E-447D-4458-95E4-943778B4728D}" srcOrd="0" destOrd="0" presId="urn:microsoft.com/office/officeart/2005/8/layout/hierarchy2"/>
    <dgm:cxn modelId="{6FEAA2B4-745A-4508-B26E-5921C2F211DD}" srcId="{71C4FAD8-9367-432E-8835-276473A113AE}" destId="{F5C5CB96-A171-4B06-BC44-5DA605B44E0B}" srcOrd="1" destOrd="0" parTransId="{05473BEB-4BD2-418C-97C9-CC0FE54FB2BE}" sibTransId="{967702A5-F9C5-416D-A321-8256E0635A9F}"/>
    <dgm:cxn modelId="{05E7CAC8-047C-4553-99ED-B20C302ADDC2}" type="presOf" srcId="{B58917A2-7E3C-4DA6-9015-84553B6461EB}" destId="{36028EC5-BD68-460E-A7B3-3F7E9B05B072}" srcOrd="0" destOrd="0" presId="urn:microsoft.com/office/officeart/2005/8/layout/hierarchy2"/>
    <dgm:cxn modelId="{89A52FCB-A564-4931-92CA-4C165874EC33}" type="presOf" srcId="{05473BEB-4BD2-418C-97C9-CC0FE54FB2BE}" destId="{B8D01850-D871-4F08-8BD5-6719090F9D75}" srcOrd="1" destOrd="0" presId="urn:microsoft.com/office/officeart/2005/8/layout/hierarchy2"/>
    <dgm:cxn modelId="{8DB86BE3-CAA5-4D97-8DF2-797F2C6E903F}" type="presOf" srcId="{E5671283-7605-4A22-ADF8-FCE1E824EEB5}" destId="{C00547A3-6BB9-443F-9042-CDF4E6C1AD87}" srcOrd="0" destOrd="0" presId="urn:microsoft.com/office/officeart/2005/8/layout/hierarchy2"/>
    <dgm:cxn modelId="{C28B5DEE-867B-4104-87F6-D9136085AF51}" srcId="{B58917A2-7E3C-4DA6-9015-84553B6461EB}" destId="{1DAFCF56-DF90-43CF-8814-F39162C5CCA4}" srcOrd="0" destOrd="0" parTransId="{6B586283-91AB-4FFC-89D0-53566C84FC83}" sibTransId="{C2E58906-DF23-4DF9-A82C-1BF4CED2E0AA}"/>
    <dgm:cxn modelId="{5358A2F7-4B13-4286-8F5B-C9D057C630F1}" srcId="{B58917A2-7E3C-4DA6-9015-84553B6461EB}" destId="{D1A4FF4C-7394-48FF-A525-482E8CC57761}" srcOrd="1" destOrd="0" parTransId="{D8EB3320-35C1-4B37-BE96-12892A220ABF}" sibTransId="{61ED7463-8030-4FF5-9D1A-3FBE84BA7CEC}"/>
    <dgm:cxn modelId="{7BA1E5F9-50E9-482B-A883-22A96E9595A0}" type="presOf" srcId="{E4628FBC-53B9-44EF-9C6D-B3AC63D01E9C}" destId="{C2362B9F-08FF-4D68-9CDD-0782CB69A8BC}" srcOrd="0" destOrd="0" presId="urn:microsoft.com/office/officeart/2005/8/layout/hierarchy2"/>
    <dgm:cxn modelId="{424874FF-57AA-4848-B448-0C240E7D4B44}" type="presOf" srcId="{8981885F-1BF1-4C57-8DDB-9A8657D5D960}" destId="{E3CD5207-23B5-4A91-A1B2-0A87482DF712}" srcOrd="1" destOrd="0" presId="urn:microsoft.com/office/officeart/2005/8/layout/hierarchy2"/>
    <dgm:cxn modelId="{928B824A-0E9A-4828-A7E1-51E0CF4947AD}" type="presParOf" srcId="{C2362B9F-08FF-4D68-9CDD-0782CB69A8BC}" destId="{FB206757-D1D1-4DC9-A01A-0F0BDA056669}" srcOrd="0" destOrd="0" presId="urn:microsoft.com/office/officeart/2005/8/layout/hierarchy2"/>
    <dgm:cxn modelId="{84BE9872-8B8B-40FB-8F9A-66A5406B22C9}" type="presParOf" srcId="{FB206757-D1D1-4DC9-A01A-0F0BDA056669}" destId="{EE6F5C13-28D5-4909-81E7-44A2BF800DB2}" srcOrd="0" destOrd="0" presId="urn:microsoft.com/office/officeart/2005/8/layout/hierarchy2"/>
    <dgm:cxn modelId="{1C05EA07-00A9-4212-A1A0-91800B0D2C9B}" type="presParOf" srcId="{FB206757-D1D1-4DC9-A01A-0F0BDA056669}" destId="{6A499EAD-C9CB-4121-9F0D-B8172D7FF595}" srcOrd="1" destOrd="0" presId="urn:microsoft.com/office/officeart/2005/8/layout/hierarchy2"/>
    <dgm:cxn modelId="{E3E482F2-D852-4A03-BC96-39C5C178B8C8}" type="presParOf" srcId="{6A499EAD-C9CB-4121-9F0D-B8172D7FF595}" destId="{67700351-0581-4F7F-B9E8-62314CAD5837}" srcOrd="0" destOrd="0" presId="urn:microsoft.com/office/officeart/2005/8/layout/hierarchy2"/>
    <dgm:cxn modelId="{6B56D515-7D71-40FB-B7BC-10B4E9553394}" type="presParOf" srcId="{67700351-0581-4F7F-B9E8-62314CAD5837}" destId="{E3CD5207-23B5-4A91-A1B2-0A87482DF712}" srcOrd="0" destOrd="0" presId="urn:microsoft.com/office/officeart/2005/8/layout/hierarchy2"/>
    <dgm:cxn modelId="{0D8C10F4-63DE-44E1-B6E7-97E826A553D9}" type="presParOf" srcId="{6A499EAD-C9CB-4121-9F0D-B8172D7FF595}" destId="{BD871422-701D-46B7-BBAA-E226F31BAE66}" srcOrd="1" destOrd="0" presId="urn:microsoft.com/office/officeart/2005/8/layout/hierarchy2"/>
    <dgm:cxn modelId="{65A93D87-0053-48AE-AA5C-5187542C9092}" type="presParOf" srcId="{BD871422-701D-46B7-BBAA-E226F31BAE66}" destId="{36028EC5-BD68-460E-A7B3-3F7E9B05B072}" srcOrd="0" destOrd="0" presId="urn:microsoft.com/office/officeart/2005/8/layout/hierarchy2"/>
    <dgm:cxn modelId="{34324694-C567-4486-8EB2-E492C0935DA6}" type="presParOf" srcId="{BD871422-701D-46B7-BBAA-E226F31BAE66}" destId="{CA3496B7-0ECA-4495-B48D-0B7F7E10238B}" srcOrd="1" destOrd="0" presId="urn:microsoft.com/office/officeart/2005/8/layout/hierarchy2"/>
    <dgm:cxn modelId="{BF3F2F95-5C37-4CB5-B223-1A00B009F596}" type="presParOf" srcId="{CA3496B7-0ECA-4495-B48D-0B7F7E10238B}" destId="{1595326E-447D-4458-95E4-943778B4728D}" srcOrd="0" destOrd="0" presId="urn:microsoft.com/office/officeart/2005/8/layout/hierarchy2"/>
    <dgm:cxn modelId="{2BE3F873-9592-4159-ABFE-7956E6B780E8}" type="presParOf" srcId="{1595326E-447D-4458-95E4-943778B4728D}" destId="{F7273761-2D9A-4F8A-AC02-A00EE86C7085}" srcOrd="0" destOrd="0" presId="urn:microsoft.com/office/officeart/2005/8/layout/hierarchy2"/>
    <dgm:cxn modelId="{46AC60ED-0AD9-49C2-9652-A7E59672A3C6}" type="presParOf" srcId="{CA3496B7-0ECA-4495-B48D-0B7F7E10238B}" destId="{84B3EC79-56AC-47A7-8679-53C0E0444E28}" srcOrd="1" destOrd="0" presId="urn:microsoft.com/office/officeart/2005/8/layout/hierarchy2"/>
    <dgm:cxn modelId="{03ABEE16-D7D2-4721-93CD-D045F36C7010}" type="presParOf" srcId="{84B3EC79-56AC-47A7-8679-53C0E0444E28}" destId="{11B24529-AFC4-4043-924D-6CA7342BF1FD}" srcOrd="0" destOrd="0" presId="urn:microsoft.com/office/officeart/2005/8/layout/hierarchy2"/>
    <dgm:cxn modelId="{94D7D4A1-8DC5-4E3F-BA95-66FE29854A7C}" type="presParOf" srcId="{84B3EC79-56AC-47A7-8679-53C0E0444E28}" destId="{636439DF-BB98-41AC-B5BD-6CADC1CC404B}" srcOrd="1" destOrd="0" presId="urn:microsoft.com/office/officeart/2005/8/layout/hierarchy2"/>
    <dgm:cxn modelId="{ADB40A64-F495-4199-8D77-3694D3F8DDA5}" type="presParOf" srcId="{CA3496B7-0ECA-4495-B48D-0B7F7E10238B}" destId="{C0266FD5-BB76-49AD-BB7F-CAA0094FCB3E}" srcOrd="2" destOrd="0" presId="urn:microsoft.com/office/officeart/2005/8/layout/hierarchy2"/>
    <dgm:cxn modelId="{0E0A0B1C-7F36-444D-802A-434811589144}" type="presParOf" srcId="{C0266FD5-BB76-49AD-BB7F-CAA0094FCB3E}" destId="{7D1E4D5B-11FD-4F73-865B-321F538A6334}" srcOrd="0" destOrd="0" presId="urn:microsoft.com/office/officeart/2005/8/layout/hierarchy2"/>
    <dgm:cxn modelId="{9F3E111E-FD72-4801-AB74-DA3F2BDB4680}" type="presParOf" srcId="{CA3496B7-0ECA-4495-B48D-0B7F7E10238B}" destId="{FD24636D-D8D8-4F2B-BF55-BC26E62F01B3}" srcOrd="3" destOrd="0" presId="urn:microsoft.com/office/officeart/2005/8/layout/hierarchy2"/>
    <dgm:cxn modelId="{9608EF9F-01D1-4DFA-AF4A-20E6C26A9A81}" type="presParOf" srcId="{FD24636D-D8D8-4F2B-BF55-BC26E62F01B3}" destId="{9983C9A3-356E-440A-8882-90E7A5496850}" srcOrd="0" destOrd="0" presId="urn:microsoft.com/office/officeart/2005/8/layout/hierarchy2"/>
    <dgm:cxn modelId="{DEF33E10-B14F-47B8-8309-41FD5C66D6F9}" type="presParOf" srcId="{FD24636D-D8D8-4F2B-BF55-BC26E62F01B3}" destId="{36B60914-C730-499C-8CE7-FC8F5F876C9F}" srcOrd="1" destOrd="0" presId="urn:microsoft.com/office/officeart/2005/8/layout/hierarchy2"/>
    <dgm:cxn modelId="{D563365E-F9AB-4B7E-BB7E-9859E82F8AE2}" type="presParOf" srcId="{6A499EAD-C9CB-4121-9F0D-B8172D7FF595}" destId="{24C98FCA-D375-4457-AE24-A86C0317B3AC}" srcOrd="2" destOrd="0" presId="urn:microsoft.com/office/officeart/2005/8/layout/hierarchy2"/>
    <dgm:cxn modelId="{24987F4C-ABFA-42DB-943A-E36EABB54634}" type="presParOf" srcId="{24C98FCA-D375-4457-AE24-A86C0317B3AC}" destId="{B8D01850-D871-4F08-8BD5-6719090F9D75}" srcOrd="0" destOrd="0" presId="urn:microsoft.com/office/officeart/2005/8/layout/hierarchy2"/>
    <dgm:cxn modelId="{8FC04ABE-2757-467B-92A9-E367978B3C71}" type="presParOf" srcId="{6A499EAD-C9CB-4121-9F0D-B8172D7FF595}" destId="{FE7B7BA9-3E5F-4A4B-A275-35EAA3640171}" srcOrd="3" destOrd="0" presId="urn:microsoft.com/office/officeart/2005/8/layout/hierarchy2"/>
    <dgm:cxn modelId="{CE5095A5-13E2-44E7-A361-B8A8CA64B38F}" type="presParOf" srcId="{FE7B7BA9-3E5F-4A4B-A275-35EAA3640171}" destId="{1F8BB595-E919-4E33-B4F7-EB74F4C42BAF}" srcOrd="0" destOrd="0" presId="urn:microsoft.com/office/officeart/2005/8/layout/hierarchy2"/>
    <dgm:cxn modelId="{4119ABC5-C9AB-4695-9D67-CAFF26B1D331}" type="presParOf" srcId="{FE7B7BA9-3E5F-4A4B-A275-35EAA3640171}" destId="{84D6E36A-3EFD-4AC0-8511-0A446EEA7825}" srcOrd="1" destOrd="0" presId="urn:microsoft.com/office/officeart/2005/8/layout/hierarchy2"/>
    <dgm:cxn modelId="{6D58D2A4-32C2-49A2-898C-7FA00055C68B}" type="presParOf" srcId="{84D6E36A-3EFD-4AC0-8511-0A446EEA7825}" destId="{C00547A3-6BB9-443F-9042-CDF4E6C1AD87}" srcOrd="0" destOrd="0" presId="urn:microsoft.com/office/officeart/2005/8/layout/hierarchy2"/>
    <dgm:cxn modelId="{3145CC40-6B07-492F-9523-6B16B8D2D2E0}" type="presParOf" srcId="{C00547A3-6BB9-443F-9042-CDF4E6C1AD87}" destId="{3747E478-5BBD-4A81-BC49-4EBCEC31C829}" srcOrd="0" destOrd="0" presId="urn:microsoft.com/office/officeart/2005/8/layout/hierarchy2"/>
    <dgm:cxn modelId="{7876CDFF-FD39-427C-B6F2-CCD6155BF52B}" type="presParOf" srcId="{84D6E36A-3EFD-4AC0-8511-0A446EEA7825}" destId="{8A28333E-37B9-499B-B253-6E065D21245C}" srcOrd="1" destOrd="0" presId="urn:microsoft.com/office/officeart/2005/8/layout/hierarchy2"/>
    <dgm:cxn modelId="{2EDB936F-E2A2-4146-B297-BE7A52A247A7}" type="presParOf" srcId="{8A28333E-37B9-499B-B253-6E065D21245C}" destId="{05137704-C3F7-492B-9250-6F45C85B6567}" srcOrd="0" destOrd="0" presId="urn:microsoft.com/office/officeart/2005/8/layout/hierarchy2"/>
    <dgm:cxn modelId="{7458EE1A-A09F-4A2B-8B17-044CF377DC43}" type="presParOf" srcId="{8A28333E-37B9-499B-B253-6E065D21245C}" destId="{0A7E810A-CE20-47DE-824F-154B14C778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</dgm:pt>
    <dgm:pt modelId="{FB606E47-93F9-43B6-B672-56CDC63A7092}" type="pres">
      <dgm:prSet presAssocID="{A5CDCE81-B21E-4B1E-8EE1-AD57D1B85695}" presName="connTx" presStyleLbl="parChTrans1D2" presStyleIdx="0" presStyleCnt="2"/>
      <dgm:spPr/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</dgm:pt>
    <dgm:pt modelId="{F15D1177-AFEC-46F0-8162-15723B789408}" type="pres">
      <dgm:prSet presAssocID="{C002E01F-0239-4787-BFDE-7BDA1F386F9B}" presName="connTx" presStyleLbl="parChTrans1D3" presStyleIdx="0" presStyleCnt="3"/>
      <dgm:spPr/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</dgm:pt>
    <dgm:pt modelId="{B9F69A5F-EDF3-4527-83A8-702B8D22857B}" type="pres">
      <dgm:prSet presAssocID="{8CCFC09D-6D35-4270-BF73-DB9E2B946E96}" presName="connTx" presStyleLbl="parChTrans1D3" presStyleIdx="1" presStyleCnt="3"/>
      <dgm:spPr/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</dgm:pt>
    <dgm:pt modelId="{AFB63E69-8B1A-4260-9A7B-0BBDC3854D6E}" type="pres">
      <dgm:prSet presAssocID="{25C81612-89C8-4137-87B3-43382B005452}" presName="connTx" presStyleLbl="parChTrans1D2" presStyleIdx="1" presStyleCnt="2"/>
      <dgm:spPr/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</dgm:pt>
    <dgm:pt modelId="{08D7C8EE-108E-410E-91A3-D761F66DF468}" type="pres">
      <dgm:prSet presAssocID="{6C5D1571-A973-490B-AA1F-7948D503F995}" presName="connTx" presStyleLbl="parChTrans1D3" presStyleIdx="2" presStyleCnt="3"/>
      <dgm:spPr/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l="-5848" t="-10465" r="-5263" b="-1744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blipFill>
          <a:blip xmlns:r="http://schemas.openxmlformats.org/officeDocument/2006/relationships" r:embed="rId2"/>
          <a:stretch>
            <a:fillRect l="-5556" t="-11047" r="-5556" b="-1686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</dgm:pt>
    <dgm:pt modelId="{FB606E47-93F9-43B6-B672-56CDC63A7092}" type="pres">
      <dgm:prSet presAssocID="{A5CDCE81-B21E-4B1E-8EE1-AD57D1B85695}" presName="connTx" presStyleLbl="parChTrans1D2" presStyleIdx="0" presStyleCnt="2"/>
      <dgm:spPr/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</dgm:pt>
    <dgm:pt modelId="{F15D1177-AFEC-46F0-8162-15723B789408}" type="pres">
      <dgm:prSet presAssocID="{C002E01F-0239-4787-BFDE-7BDA1F386F9B}" presName="connTx" presStyleLbl="parChTrans1D3" presStyleIdx="0" presStyleCnt="3"/>
      <dgm:spPr/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</dgm:pt>
    <dgm:pt modelId="{B9F69A5F-EDF3-4527-83A8-702B8D22857B}" type="pres">
      <dgm:prSet presAssocID="{8CCFC09D-6D35-4270-BF73-DB9E2B946E96}" presName="connTx" presStyleLbl="parChTrans1D3" presStyleIdx="1" presStyleCnt="3"/>
      <dgm:spPr/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</dgm:pt>
    <dgm:pt modelId="{AFB63E69-8B1A-4260-9A7B-0BBDC3854D6E}" type="pres">
      <dgm:prSet presAssocID="{25C81612-89C8-4137-87B3-43382B005452}" presName="connTx" presStyleLbl="parChTrans1D2" presStyleIdx="1" presStyleCnt="2"/>
      <dgm:spPr/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</dgm:pt>
    <dgm:pt modelId="{08D7C8EE-108E-410E-91A3-D761F66DF468}" type="pres">
      <dgm:prSet presAssocID="{6C5D1571-A973-490B-AA1F-7948D503F995}" presName="connTx" presStyleLbl="parChTrans1D3" presStyleIdx="2" presStyleCnt="3"/>
      <dgm:spPr/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𝟖𝟐</m:t>
                      </m:r>
                    </m:e>
                    <m:sub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𝟏𝟗</m:t>
                      </m:r>
                    </m:sub>
                    <m:sup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𝟐𝟐</m:t>
                      </m:r>
                    </m:sup>
                  </m:sSubSup>
                </m:oMath>
              </a14:m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:r>
                <a:rPr lang="en-US" sz="1600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〖𝟎.𝟖𝟐〗_(−𝟎.𝟏𝟗)^(+𝟎.𝟐𝟐)</a:t>
              </a:r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5.31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〖5.31〗_(−2.69)^(+4.41)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〖1.81〗_(−0.45)^(+0.40)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〖1.35〗_(−0.47)^(+0.30)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93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〖0.93〗_(−0.43)^(+0.18)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〖0.83〗_(−0.19)^(+0.13)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〖0.95〗_(−0.39)^(+0.22)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〖1.33〗_(−0.47)^(+0.37)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〖0.88〗_(−0.14)^(+0.30)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〖0.89〗_(−0.43)^(+0.39)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〖0.92〗_(−0.21)^(+0.63)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〖0.82〗_(−0.22)^(+0.66)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〖0.82〗_(−0.09)^(+0.17)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〖0.77〗_(−0.15)^(+0.31)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〖0.75〗_(−0.13)^(+0.13)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</m:oMath>
              </a14:m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74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</a:t>
              </a:r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〖0.84〗_(−0.55)^(+0.74)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〖0.67〗_(−0.22)^(+0.26)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〖0.80〗_(−0.32)^(+0.31)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〖0.78〗_(−0.64)^(+1.56)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〖0.75〗_(−0.41)^(+0.32)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〖0.69〗_(−0.10)^(+0.10)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〖0.99〗_(−0.45)^(+1.06)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64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〖1.03〗_(−0.64)^(+1.56)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3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3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</dgm:pt>
    <dgm:pt modelId="{62B175F4-84C2-49F5-94FB-F1AC27F48C03}" type="pres">
      <dgm:prSet presAssocID="{A1FFD2DB-294A-4071-A37A-8A12414B5957}" presName="rootConnector" presStyleLbl="node3" presStyleIdx="2" presStyleCnt="23"/>
      <dgm:spPr/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</dgm:pt>
    <dgm:pt modelId="{3A3A59DC-2ED3-42FE-AFC0-0CCEBA2EF2A7}" type="pres">
      <dgm:prSet presAssocID="{F0711B2B-974B-497C-9ADD-B1283B7162FA}" presName="rootConnector" presStyleLbl="node3" presStyleIdx="3" presStyleCnt="23"/>
      <dgm:spPr/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</dgm:pt>
    <dgm:pt modelId="{B9696FCA-C52D-4193-A4E3-64D701648BF2}" type="pres">
      <dgm:prSet presAssocID="{53B034BC-C230-450C-8E82-315DC3170907}" presName="rootConnector" presStyleLbl="node3" presStyleIdx="4" presStyleCnt="23"/>
      <dgm:spPr/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</dgm:pt>
    <dgm:pt modelId="{9D6F4991-0880-484C-A048-3D49C25FD83C}" type="pres">
      <dgm:prSet presAssocID="{A7357FCD-02C4-445F-A3B9-E0181232AFCD}" presName="rootConnector" presStyleLbl="node3" presStyleIdx="5" presStyleCnt="23"/>
      <dgm:spPr/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</dgm:pt>
    <dgm:pt modelId="{BE53B29B-C281-4126-A8E8-8266453730CF}" type="pres">
      <dgm:prSet presAssocID="{795FE1CC-9EA3-4A63-8696-F51DC3DE0B84}" presName="rootConnector" presStyleLbl="node3" presStyleIdx="6" presStyleCnt="23"/>
      <dgm:spPr/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7" presStyleCnt="23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8" presStyleCnt="23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9" presStyleCnt="23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10" presStyleCnt="23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11" presStyleCnt="23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12" presStyleCnt="23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4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13" presStyleCnt="23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14" presStyleCnt="23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15" presStyleCnt="23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</dgm:pt>
    <dgm:pt modelId="{D589222C-76DF-4FCF-ABE2-FC800C1D995A}" type="pres">
      <dgm:prSet presAssocID="{DDA4E969-B4DD-408A-B7F2-D64C4B281F84}" presName="rootConnector" presStyleLbl="node3" presStyleIdx="16" presStyleCnt="23"/>
      <dgm:spPr/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</dgm:pt>
    <dgm:pt modelId="{402E642B-F745-4306-AC39-E596CFD65C71}" type="pres">
      <dgm:prSet presAssocID="{FDFA1DE5-E915-4644-8E87-14A78F95E28F}" presName="rootConnector" presStyleLbl="node3" presStyleIdx="17" presStyleCnt="23"/>
      <dgm:spPr/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3" presStyleIdx="18" presStyleCnt="23"/>
      <dgm:spPr/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4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19" presStyleCnt="23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20" presStyleCnt="23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21" presStyleCnt="23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22" presStyleCnt="23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 custT="1"/>
      <dgm:spPr>
        <a:blipFill>
          <a:blip xmlns:r="http://schemas.openxmlformats.org/officeDocument/2006/relationships" r:embed="rId1"/>
          <a:stretch>
            <a:fillRect t="-12048" b="-2048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A1FFD2DB-294A-4071-A37A-8A12414B5957}">
      <dgm:prSet phldrT="[Text]"/>
      <dgm:spPr>
        <a:blipFill>
          <a:blip xmlns:r="http://schemas.openxmlformats.org/officeDocument/2006/relationships" r:embed="rId5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dgm:pt modelId="{F0711B2B-974B-497C-9ADD-B1283B7162FA}">
      <dgm:prSet phldrT="[Text]"/>
      <dgm:spPr>
        <a:blipFill>
          <a:blip xmlns:r="http://schemas.openxmlformats.org/officeDocument/2006/relationships" r:embed="rId6"/>
          <a:stretch>
            <a:fillRect l="-1220" t="-4762" r="-610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dgm:pt modelId="{53B034BC-C230-450C-8E82-315DC3170907}">
      <dgm:prSet phldrT="[Text]"/>
      <dgm:spPr>
        <a:blipFill>
          <a:blip xmlns:r="http://schemas.openxmlformats.org/officeDocument/2006/relationships" r:embed="rId7"/>
          <a:stretch>
            <a:fillRect t="-2299" b="-919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dgm:pt modelId="{A7357FCD-02C4-445F-A3B9-E0181232AFCD}">
      <dgm:prSet phldrT="[Text]"/>
      <dgm:spPr>
        <a:blipFill>
          <a:blip xmlns:r="http://schemas.openxmlformats.org/officeDocument/2006/relationships" r:embed="rId8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dgm:pt modelId="{795FE1CC-9EA3-4A63-8696-F51DC3DE0B84}">
      <dgm:prSet phldrT="[Text]"/>
      <dgm:spPr>
        <a:blipFill>
          <a:blip xmlns:r="http://schemas.openxmlformats.org/officeDocument/2006/relationships" r:embed="rId9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10"/>
          <a:stretch>
            <a:fillRect l="-1212" t="-6024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11"/>
          <a:stretch>
            <a:fillRect l="-1212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12"/>
          <a:stretch>
            <a:fillRect l="-1212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13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14"/>
          <a:stretch>
            <a:fillRect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15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16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7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DDA4E969-B4DD-408A-B7F2-D64C4B281F84}">
      <dgm:prSet phldrT="[Text]"/>
      <dgm:spPr>
        <a:blipFill>
          <a:blip xmlns:r="http://schemas.openxmlformats.org/officeDocument/2006/relationships" r:embed="rId18"/>
          <a:stretch>
            <a:fillRect t="-2273" b="-795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dgm:pt modelId="{FDFA1DE5-E915-4644-8E87-14A78F95E28F}">
      <dgm:prSet phldrT="[Text]"/>
      <dgm:spPr>
        <a:blipFill>
          <a:blip xmlns:r="http://schemas.openxmlformats.org/officeDocument/2006/relationships" r:embed="rId19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dgm:pt modelId="{6D87B37A-3A24-427D-89C0-FC891ACABC78}">
      <dgm:prSet phldrT="[Text]"/>
      <dgm:spPr>
        <a:blipFill>
          <a:blip xmlns:r="http://schemas.openxmlformats.org/officeDocument/2006/relationships" r:embed="rId20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21"/>
          <a:stretch>
            <a:fillRect l="-1852" t="-14815" r="-1235" b="-2098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22"/>
          <a:stretch>
            <a:fillRect t="-3448"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23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24"/>
          <a:stretch>
            <a:fillRect l="-1852" t="-6098" r="-1235" b="-13415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3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3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</dgm:pt>
    <dgm:pt modelId="{62B175F4-84C2-49F5-94FB-F1AC27F48C03}" type="pres">
      <dgm:prSet presAssocID="{A1FFD2DB-294A-4071-A37A-8A12414B5957}" presName="rootConnector" presStyleLbl="node3" presStyleIdx="2" presStyleCnt="23"/>
      <dgm:spPr/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</dgm:pt>
    <dgm:pt modelId="{3A3A59DC-2ED3-42FE-AFC0-0CCEBA2EF2A7}" type="pres">
      <dgm:prSet presAssocID="{F0711B2B-974B-497C-9ADD-B1283B7162FA}" presName="rootConnector" presStyleLbl="node3" presStyleIdx="3" presStyleCnt="23"/>
      <dgm:spPr/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</dgm:pt>
    <dgm:pt modelId="{B9696FCA-C52D-4193-A4E3-64D701648BF2}" type="pres">
      <dgm:prSet presAssocID="{53B034BC-C230-450C-8E82-315DC3170907}" presName="rootConnector" presStyleLbl="node3" presStyleIdx="4" presStyleCnt="23"/>
      <dgm:spPr/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</dgm:pt>
    <dgm:pt modelId="{9D6F4991-0880-484C-A048-3D49C25FD83C}" type="pres">
      <dgm:prSet presAssocID="{A7357FCD-02C4-445F-A3B9-E0181232AFCD}" presName="rootConnector" presStyleLbl="node3" presStyleIdx="5" presStyleCnt="23"/>
      <dgm:spPr/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</dgm:pt>
    <dgm:pt modelId="{BE53B29B-C281-4126-A8E8-8266453730CF}" type="pres">
      <dgm:prSet presAssocID="{795FE1CC-9EA3-4A63-8696-F51DC3DE0B84}" presName="rootConnector" presStyleLbl="node3" presStyleIdx="6" presStyleCnt="23"/>
      <dgm:spPr/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7" presStyleCnt="23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8" presStyleCnt="23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9" presStyleCnt="23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10" presStyleCnt="23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11" presStyleCnt="23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12" presStyleCnt="23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4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13" presStyleCnt="23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14" presStyleCnt="23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15" presStyleCnt="23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</dgm:pt>
    <dgm:pt modelId="{D589222C-76DF-4FCF-ABE2-FC800C1D995A}" type="pres">
      <dgm:prSet presAssocID="{DDA4E969-B4DD-408A-B7F2-D64C4B281F84}" presName="rootConnector" presStyleLbl="node3" presStyleIdx="16" presStyleCnt="23"/>
      <dgm:spPr/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</dgm:pt>
    <dgm:pt modelId="{402E642B-F745-4306-AC39-E596CFD65C71}" type="pres">
      <dgm:prSet presAssocID="{FDFA1DE5-E915-4644-8E87-14A78F95E28F}" presName="rootConnector" presStyleLbl="node3" presStyleIdx="17" presStyleCnt="23"/>
      <dgm:spPr/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3" presStyleIdx="18" presStyleCnt="23"/>
      <dgm:spPr/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4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19" presStyleCnt="23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20" presStyleCnt="23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21" presStyleCnt="23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22" presStyleCnt="23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</m:t>
                  </m:r>
                </m:oMath>
              </a14:m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</a:t>
              </a:r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〖0.78〗_(−0.34)^(+0.34)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〖0.91〗_(−0.28)^(+0.39)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〖0.67〗_(−0.31)^(+0.32)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〖0.90〗_(−0.42)^(+0.29)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〖1.30〗_(−0.18)^(+0.57)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Choice>
      <mc:Fallback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latin typeface="Cambria Math" panose="02040503050406030204" pitchFamily="18" charset="0"/>
                </a:rPr>
                <a:t>Δ</a:t>
              </a:r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Fallback>
    </mc:AlternateConten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〖0.81〗_(−0.31)^(+0.20)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1.00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〖1.60〗_(−1.00)^(+0.77)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77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〖1.62〗_(−0.77)^(+0.77)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1.16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〖1.16〗_(−0.15)^(+0.26)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〖0.80〗_(−0.20)^(+0.24)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1.67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〖1.67〗_(−0.23)^(+0.15)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2.05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〖2.05〗_(−0.85)^(+0.65)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Choice>
      <mc:Fallback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solidFill>
                    <a:schemeClr val="tx1"/>
                  </a:solidFill>
                  <a:latin typeface="Cambria Math" panose="02040503050406030204" pitchFamily="18" charset="0"/>
                </a:rPr>
                <a:t>Δ</a:t>
              </a:r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Fallback>
    </mc:AlternateConten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〖0.54〗_(−0.28)^(+0.56)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〖0.49〗_(−0.12)^(+0.10)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〖0.61〗_(−0.08)^(+0.13)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〖0.62〗_(−0.08)^(+0.10)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〖0.40〗_(−0.23)^(+0.15)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〖0.89〗_(−0.50)^(+0.53)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〖0.58〗_(−0.29)^(+0.42)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〖0.92〗_(−0.62)^(+0.27)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6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1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1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6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21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21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21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21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6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6" presStyleCnt="21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7" presStyleCnt="21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8" presStyleCnt="21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6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21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21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11" presStyleCnt="21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2" presStyleCnt="21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</dgm:pt>
    <dgm:pt modelId="{65DF45D8-F3CD-4788-9657-5C2F09CE03B4}" type="pres">
      <dgm:prSet presAssocID="{716A3C02-67AD-43F4-A423-4E2CA2756911}" presName="rootConnector" presStyleLbl="node2" presStyleIdx="4" presStyleCnt="6"/>
      <dgm:spPr/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</dgm:pt>
    <dgm:pt modelId="{1BE03584-FDE0-4216-A1DD-A8B347AC8BE8}" type="pres">
      <dgm:prSet presAssocID="{C36EF8D2-1A39-4B6D-860A-23EF21C78589}" presName="rootConnector" presStyleLbl="node3" presStyleIdx="13" presStyleCnt="21"/>
      <dgm:spPr/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</dgm:pt>
    <dgm:pt modelId="{5F8AC0C3-532C-4054-8EF2-236945B7998C}" type="pres">
      <dgm:prSet presAssocID="{1D468002-E3E9-42DA-B862-7A42AA3C879A}" presName="rootConnector" presStyleLbl="node3" presStyleIdx="14" presStyleCnt="21"/>
      <dgm:spPr/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</dgm:pt>
    <dgm:pt modelId="{8AC97B65-81A0-4F33-9343-C8C098F00EC9}" type="pres">
      <dgm:prSet presAssocID="{5472A817-F29C-4B9E-9E5D-04B24C21E712}" presName="rootConnector" presStyleLbl="node3" presStyleIdx="15" presStyleCnt="21"/>
      <dgm:spPr/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</dgm:pt>
    <dgm:pt modelId="{334914A7-3F43-4B24-9213-9C99A6A7FE88}" type="pres">
      <dgm:prSet presAssocID="{D5EEFBD1-0D54-4B25-B773-8A8E9B897B5E}" presName="rootConnector" presStyleLbl="node3" presStyleIdx="16" presStyleCnt="21"/>
      <dgm:spPr/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</dgm:pt>
    <dgm:pt modelId="{E1563037-2D02-4B81-A20F-5C80F172F371}" type="pres">
      <dgm:prSet presAssocID="{3BE60707-B6B4-4B46-A216-5155941EDF06}" presName="rootConnector" presStyleLbl="node3" presStyleIdx="17" presStyleCnt="21"/>
      <dgm:spPr/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</dgm:pt>
    <dgm:pt modelId="{4EA1B5A5-C8F4-4A3B-B8D8-849C9AB3F6BF}" type="pres">
      <dgm:prSet presAssocID="{5F860450-0037-4180-B5B2-991E547234E3}" presName="rootConnector" presStyleLbl="node2" presStyleIdx="5" presStyleCnt="6"/>
      <dgm:spPr/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</dgm:pt>
    <dgm:pt modelId="{82258B07-D1A8-43CB-9A3D-C89DBBB8749F}" type="pres">
      <dgm:prSet presAssocID="{995DE0E1-112A-4800-ABD3-E28FD0A8A2F1}" presName="rootConnector" presStyleLbl="node3" presStyleIdx="18" presStyleCnt="21"/>
      <dgm:spPr/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</dgm:pt>
    <dgm:pt modelId="{5081B83D-AACF-469A-890B-7713C7EEC261}" type="pres">
      <dgm:prSet presAssocID="{2BDFBFE9-9B10-446A-82E7-E0276926F914}" presName="rootConnector" presStyleLbl="node3" presStyleIdx="19" presStyleCnt="21"/>
      <dgm:spPr/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</dgm:pt>
    <dgm:pt modelId="{48792D57-F130-40C9-A3EE-8A2E79A1F204}" type="pres">
      <dgm:prSet presAssocID="{850FE913-F23C-4301-9565-08DAD166FCD0}" presName="rootConnector" presStyleLbl="node3" presStyleIdx="20" presStyleCnt="21"/>
      <dgm:spPr/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1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2"/>
          <a:stretch>
            <a:fillRect l="-469" t="-4673" r="-939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3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4"/>
          <a:stretch>
            <a:fillRect t="-4673" r="-2817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5"/>
          <a:stretch>
            <a:fillRect l="-469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6"/>
          <a:stretch>
            <a:fillRect l="-469" r="-939" b="-1018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blipFill>
          <a:blip xmlns:r="http://schemas.openxmlformats.org/officeDocument/2006/relationships" r:embed="rId7"/>
          <a:stretch>
            <a:fillRect l="-3318" r="-7109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1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2"/>
          <a:stretch>
            <a:fillRect t="-2703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13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4"/>
          <a:stretch>
            <a:fillRect l="-948" t="-5660" r="-1422" b="-1226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5"/>
          <a:stretch>
            <a:fillRect l="-469" t="-4673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blipFill>
          <a:blip xmlns:r="http://schemas.openxmlformats.org/officeDocument/2006/relationships" r:embed="rId16"/>
          <a:stretch>
            <a:fillRect l="-1896" r="-616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dgm:pt modelId="{C36EF8D2-1A39-4B6D-860A-23EF21C78589}">
      <dgm:prSet phldrT="[Text]"/>
      <dgm:spPr>
        <a:blipFill>
          <a:blip xmlns:r="http://schemas.openxmlformats.org/officeDocument/2006/relationships" r:embed="rId17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dgm:pt modelId="{995DE0E1-112A-4800-ABD3-E28FD0A8A2F1}">
      <dgm:prSet phldrT="[Text]"/>
      <dgm:spPr>
        <a:blipFill>
          <a:blip xmlns:r="http://schemas.openxmlformats.org/officeDocument/2006/relationships" r:embed="rId1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dgm:pt modelId="{2BDFBFE9-9B10-446A-82E7-E0276926F914}">
      <dgm:prSet phldrT="[Text]"/>
      <dgm:spPr>
        <a:blipFill>
          <a:blip xmlns:r="http://schemas.openxmlformats.org/officeDocument/2006/relationships" r:embed="rId1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dgm:pt modelId="{850FE913-F23C-4301-9565-08DAD166FCD0}">
      <dgm:prSet phldrT="[Text]"/>
      <dgm:spPr>
        <a:blipFill>
          <a:blip xmlns:r="http://schemas.openxmlformats.org/officeDocument/2006/relationships" r:embed="rId2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dgm:pt modelId="{1D468002-E3E9-42DA-B862-7A42AA3C879A}">
      <dgm:prSet phldrT="[Text]"/>
      <dgm:spPr>
        <a:blipFill>
          <a:blip xmlns:r="http://schemas.openxmlformats.org/officeDocument/2006/relationships" r:embed="rId21"/>
          <a:stretch>
            <a:fillRect t="-3604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dgm:pt modelId="{5472A817-F29C-4B9E-9E5D-04B24C21E712}">
      <dgm:prSet phldrT="[Text]"/>
      <dgm:spPr>
        <a:blipFill>
          <a:blip xmlns:r="http://schemas.openxmlformats.org/officeDocument/2006/relationships" r:embed="rId22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dgm:pt modelId="{D5EEFBD1-0D54-4B25-B773-8A8E9B897B5E}">
      <dgm:prSet phldrT="[Text]"/>
      <dgm:spPr>
        <a:blipFill>
          <a:blip xmlns:r="http://schemas.openxmlformats.org/officeDocument/2006/relationships" r:embed="rId23"/>
          <a:stretch>
            <a:fillRect l="-948" t="-5660" r="-1422" b="-1132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dgm:pt modelId="{3BE60707-B6B4-4B46-A216-5155941EDF06}">
      <dgm:prSet phldrT="[Text]"/>
      <dgm:spPr>
        <a:blipFill>
          <a:blip xmlns:r="http://schemas.openxmlformats.org/officeDocument/2006/relationships" r:embed="rId24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6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1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1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6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21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21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21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21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6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6" presStyleCnt="21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7" presStyleCnt="21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8" presStyleCnt="21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6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21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21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11" presStyleCnt="21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2" presStyleCnt="21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</dgm:pt>
    <dgm:pt modelId="{65DF45D8-F3CD-4788-9657-5C2F09CE03B4}" type="pres">
      <dgm:prSet presAssocID="{716A3C02-67AD-43F4-A423-4E2CA2756911}" presName="rootConnector" presStyleLbl="node2" presStyleIdx="4" presStyleCnt="6"/>
      <dgm:spPr/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</dgm:pt>
    <dgm:pt modelId="{1BE03584-FDE0-4216-A1DD-A8B347AC8BE8}" type="pres">
      <dgm:prSet presAssocID="{C36EF8D2-1A39-4B6D-860A-23EF21C78589}" presName="rootConnector" presStyleLbl="node3" presStyleIdx="13" presStyleCnt="21"/>
      <dgm:spPr/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</dgm:pt>
    <dgm:pt modelId="{5F8AC0C3-532C-4054-8EF2-236945B7998C}" type="pres">
      <dgm:prSet presAssocID="{1D468002-E3E9-42DA-B862-7A42AA3C879A}" presName="rootConnector" presStyleLbl="node3" presStyleIdx="14" presStyleCnt="21"/>
      <dgm:spPr/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</dgm:pt>
    <dgm:pt modelId="{8AC97B65-81A0-4F33-9343-C8C098F00EC9}" type="pres">
      <dgm:prSet presAssocID="{5472A817-F29C-4B9E-9E5D-04B24C21E712}" presName="rootConnector" presStyleLbl="node3" presStyleIdx="15" presStyleCnt="21"/>
      <dgm:spPr/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</dgm:pt>
    <dgm:pt modelId="{334914A7-3F43-4B24-9213-9C99A6A7FE88}" type="pres">
      <dgm:prSet presAssocID="{D5EEFBD1-0D54-4B25-B773-8A8E9B897B5E}" presName="rootConnector" presStyleLbl="node3" presStyleIdx="16" presStyleCnt="21"/>
      <dgm:spPr/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</dgm:pt>
    <dgm:pt modelId="{E1563037-2D02-4B81-A20F-5C80F172F371}" type="pres">
      <dgm:prSet presAssocID="{3BE60707-B6B4-4B46-A216-5155941EDF06}" presName="rootConnector" presStyleLbl="node3" presStyleIdx="17" presStyleCnt="21"/>
      <dgm:spPr/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</dgm:pt>
    <dgm:pt modelId="{4EA1B5A5-C8F4-4A3B-B8D8-849C9AB3F6BF}" type="pres">
      <dgm:prSet presAssocID="{5F860450-0037-4180-B5B2-991E547234E3}" presName="rootConnector" presStyleLbl="node2" presStyleIdx="5" presStyleCnt="6"/>
      <dgm:spPr/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</dgm:pt>
    <dgm:pt modelId="{82258B07-D1A8-43CB-9A3D-C89DBBB8749F}" type="pres">
      <dgm:prSet presAssocID="{995DE0E1-112A-4800-ABD3-E28FD0A8A2F1}" presName="rootConnector" presStyleLbl="node3" presStyleIdx="18" presStyleCnt="21"/>
      <dgm:spPr/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</dgm:pt>
    <dgm:pt modelId="{5081B83D-AACF-469A-890B-7713C7EEC261}" type="pres">
      <dgm:prSet presAssocID="{2BDFBFE9-9B10-446A-82E7-E0276926F914}" presName="rootConnector" presStyleLbl="node3" presStyleIdx="19" presStyleCnt="21"/>
      <dgm:spPr/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</dgm:pt>
    <dgm:pt modelId="{48792D57-F130-40C9-A3EE-8A2E79A1F204}" type="pres">
      <dgm:prSet presAssocID="{850FE913-F23C-4301-9565-08DAD166FCD0}" presName="rootConnector" presStyleLbl="node3" presStyleIdx="20" presStyleCnt="21"/>
      <dgm:spPr/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0.06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〖0.33〗_(−0.06)^(+0.18)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3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:r>
                <a:rPr lang="en-US" b="0" i="0" baseline="0">
                  <a:latin typeface="Cambria Math" panose="02040503050406030204" pitchFamily="18" charset="0"/>
                </a:rPr>
                <a:t>×10^(−3)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0.44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〖0.44〗_(−0.20)^(+0.41)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〖0.55〗_(−0.21)^(+0.19)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〖0.78〗_(−0.48)^(+0.38)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〖0.73〗_(−0.22)^(+0.33)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〖0.65〗_(−0.31)^(+0.20)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〖0.71〗_(−0.31)^(+0.40)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>
      <mc:Choice xmlns:a14="http://schemas.microsoft.com/office/drawing/2010/main" Requires="a14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〖0.50〗_(−0.16)^(+0.19)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〖0.55〗_(−0.21)^(+0.22)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Choice>
      <mc:Fallback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〖0.73〗_(−0.25)^(+0.27)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Fallback>
    </mc:AlternateConten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12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12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12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12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12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12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6" presStyleCnt="12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7" presStyleCnt="12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</dgm:pt>
    <dgm:pt modelId="{5901C408-5C73-4530-A414-5433BE296EA4}" type="pres">
      <dgm:prSet presAssocID="{4B80A81D-E565-43A7-8AC5-ECD06DC47622}" presName="rootConnector" presStyleLbl="node2" presStyleIdx="2" presStyleCnt="4"/>
      <dgm:spPr/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</dgm:pt>
    <dgm:pt modelId="{6D2EF0EC-D99E-4BDC-9711-965102B4E7CD}" type="pres">
      <dgm:prSet presAssocID="{5471F6D8-C2D4-4017-8ECE-917411B16199}" presName="rootConnector" presStyleLbl="node3" presStyleIdx="8" presStyleCnt="12"/>
      <dgm:spPr/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2" presStyleIdx="3" presStyleCnt="4"/>
      <dgm:spPr/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12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12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1" presStyleCnt="12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t="-2128"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b="-8511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t="-2151"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5"/>
          <a:stretch>
            <a:fillRect t="-2151" b="-8602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6"/>
          <a:stretch>
            <a:fillRect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7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8"/>
          <a:stretch>
            <a:fillRect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9"/>
          <a:stretch>
            <a:fillRect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0"/>
          <a:stretch>
            <a:fillRect t="-9783" b="-1630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1"/>
          <a:stretch>
            <a:fillRect b="-618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2"/>
          <a:stretch>
            <a:fillRect t="-3261"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dgm:pt modelId="{5471F6D8-C2D4-4017-8ECE-917411B16199}">
      <dgm:prSet phldrT="[Text]"/>
      <dgm:spPr>
        <a:blipFill>
          <a:blip xmlns:r="http://schemas.openxmlformats.org/officeDocument/2006/relationships" r:embed="rId13"/>
          <a:stretch>
            <a:fillRect t="-7143" b="-1224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12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12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12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12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12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12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6" presStyleCnt="12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7" presStyleCnt="12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</dgm:pt>
    <dgm:pt modelId="{5901C408-5C73-4530-A414-5433BE296EA4}" type="pres">
      <dgm:prSet presAssocID="{4B80A81D-E565-43A7-8AC5-ECD06DC47622}" presName="rootConnector" presStyleLbl="node2" presStyleIdx="2" presStyleCnt="4"/>
      <dgm:spPr/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</dgm:pt>
    <dgm:pt modelId="{6D2EF0EC-D99E-4BDC-9711-965102B4E7CD}" type="pres">
      <dgm:prSet presAssocID="{5471F6D8-C2D4-4017-8ECE-917411B16199}" presName="rootConnector" presStyleLbl="node3" presStyleIdx="8" presStyleCnt="12"/>
      <dgm:spPr/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2" presStyleIdx="3" presStyleCnt="4"/>
      <dgm:spPr/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12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12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1" presStyleCnt="12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F5C13-28D5-4909-81E7-44A2BF800DB2}">
      <dsp:nvSpPr>
        <dsp:cNvPr id="0" name=""/>
        <dsp:cNvSpPr/>
      </dsp:nvSpPr>
      <dsp:spPr>
        <a:xfrm>
          <a:off x="1587" y="1861641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25068" y="1885122"/>
        <a:ext cx="1556412" cy="754725"/>
      </dsp:txXfrm>
    </dsp:sp>
    <dsp:sp modelId="{67700351-0581-4F7F-B9E8-62314CAD5837}">
      <dsp:nvSpPr>
        <dsp:cNvPr id="0" name=""/>
        <dsp:cNvSpPr/>
      </dsp:nvSpPr>
      <dsp:spPr>
        <a:xfrm rot="18770822">
          <a:off x="1454086" y="1899003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2059" y="1893179"/>
        <a:ext cx="47155" cy="47155"/>
      </dsp:txXfrm>
    </dsp:sp>
    <dsp:sp modelId="{36028EC5-BD68-460E-A7B3-3F7E9B05B072}">
      <dsp:nvSpPr>
        <dsp:cNvPr id="0" name=""/>
        <dsp:cNvSpPr/>
      </dsp:nvSpPr>
      <dsp:spPr>
        <a:xfrm>
          <a:off x="2246312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2269793" y="1193666"/>
        <a:ext cx="1556412" cy="754725"/>
      </dsp:txXfrm>
    </dsp:sp>
    <dsp:sp modelId="{1595326E-447D-4458-95E4-943778B4728D}">
      <dsp:nvSpPr>
        <dsp:cNvPr id="0" name=""/>
        <dsp:cNvSpPr/>
      </dsp:nvSpPr>
      <dsp:spPr>
        <a:xfrm rot="19457599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1320798"/>
        <a:ext cx="39491" cy="39491"/>
      </dsp:txXfrm>
    </dsp:sp>
    <dsp:sp modelId="{11B24529-AFC4-4043-924D-6CA7342BF1FD}">
      <dsp:nvSpPr>
        <dsp:cNvPr id="0" name=""/>
        <dsp:cNvSpPr/>
      </dsp:nvSpPr>
      <dsp:spPr>
        <a:xfrm>
          <a:off x="4491037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4514518" y="732696"/>
        <a:ext cx="1556412" cy="754725"/>
      </dsp:txXfrm>
    </dsp:sp>
    <dsp:sp modelId="{C0266FD5-BB76-49AD-BB7F-CAA0094FCB3E}">
      <dsp:nvSpPr>
        <dsp:cNvPr id="0" name=""/>
        <dsp:cNvSpPr/>
      </dsp:nvSpPr>
      <dsp:spPr>
        <a:xfrm rot="2142401">
          <a:off x="3775450" y="178376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1781769"/>
        <a:ext cx="39491" cy="39491"/>
      </dsp:txXfrm>
    </dsp:sp>
    <dsp:sp modelId="{9983C9A3-356E-440A-8882-90E7A5496850}">
      <dsp:nvSpPr>
        <dsp:cNvPr id="0" name=""/>
        <dsp:cNvSpPr/>
      </dsp:nvSpPr>
      <dsp:spPr>
        <a:xfrm>
          <a:off x="449103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4514518" y="1654637"/>
        <a:ext cx="1556412" cy="754725"/>
      </dsp:txXfrm>
    </dsp:sp>
    <dsp:sp modelId="{24C98FCA-D375-4457-AE24-A86C0317B3AC}">
      <dsp:nvSpPr>
        <dsp:cNvPr id="0" name=""/>
        <dsp:cNvSpPr/>
      </dsp:nvSpPr>
      <dsp:spPr>
        <a:xfrm rot="2829178">
          <a:off x="1454086" y="2590458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2059" y="2584635"/>
        <a:ext cx="47155" cy="47155"/>
      </dsp:txXfrm>
    </dsp:sp>
    <dsp:sp modelId="{1F8BB595-E919-4E33-B4F7-EB74F4C42BAF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2269793" y="2576577"/>
        <a:ext cx="1556412" cy="754725"/>
      </dsp:txXfrm>
    </dsp:sp>
    <dsp:sp modelId="{C00547A3-6BB9-443F-9042-CDF4E6C1AD87}">
      <dsp:nvSpPr>
        <dsp:cNvPr id="0" name=""/>
        <dsp:cNvSpPr/>
      </dsp:nvSpPr>
      <dsp:spPr>
        <a:xfrm>
          <a:off x="3849687" y="2936186"/>
          <a:ext cx="64135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50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4328" y="2937906"/>
        <a:ext cx="32067" cy="32067"/>
      </dsp:txXfrm>
    </dsp:sp>
    <dsp:sp modelId="{05137704-C3F7-492B-9250-6F45C85B6567}">
      <dsp:nvSpPr>
        <dsp:cNvPr id="0" name=""/>
        <dsp:cNvSpPr/>
      </dsp:nvSpPr>
      <dsp:spPr>
        <a:xfrm>
          <a:off x="4491037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4514518" y="2576577"/>
        <a:ext cx="1556412" cy="754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05296-951E-4ABB-A146-5364EAAE2678}">
      <dsp:nvSpPr>
        <dsp:cNvPr id="0" name=""/>
        <dsp:cNvSpPr/>
      </dsp:nvSpPr>
      <dsp:spPr>
        <a:xfrm>
          <a:off x="3349" y="1955340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33717" y="1985708"/>
        <a:ext cx="2012948" cy="976106"/>
      </dsp:txXfrm>
    </dsp:sp>
    <dsp:sp modelId="{59C70615-240E-4891-AACC-87B3FA51BE60}">
      <dsp:nvSpPr>
        <dsp:cNvPr id="0" name=""/>
        <dsp:cNvSpPr/>
      </dsp:nvSpPr>
      <dsp:spPr>
        <a:xfrm rot="18770822">
          <a:off x="1881902" y="2005177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1277" y="1996129"/>
        <a:ext cx="60986" cy="60986"/>
      </dsp:txXfrm>
    </dsp:sp>
    <dsp:sp modelId="{9DC26389-984B-4BF0-B487-BA470C655966}">
      <dsp:nvSpPr>
        <dsp:cNvPr id="0" name=""/>
        <dsp:cNvSpPr/>
      </dsp:nvSpPr>
      <dsp:spPr>
        <a:xfrm>
          <a:off x="2906507" y="1061063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2936875" y="1091431"/>
        <a:ext cx="2012948" cy="976106"/>
      </dsp:txXfrm>
    </dsp:sp>
    <dsp:sp modelId="{AD14DC3E-3297-490E-95BC-2E80665024D4}">
      <dsp:nvSpPr>
        <dsp:cNvPr id="0" name=""/>
        <dsp:cNvSpPr/>
      </dsp:nvSpPr>
      <dsp:spPr>
        <a:xfrm rot="19457599">
          <a:off x="4884179" y="1259947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69391" y="1255855"/>
        <a:ext cx="51075" cy="51075"/>
      </dsp:txXfrm>
    </dsp:sp>
    <dsp:sp modelId="{9DCD77A4-1595-4E7B-A8DF-389CA29D4F9F}">
      <dsp:nvSpPr>
        <dsp:cNvPr id="0" name=""/>
        <dsp:cNvSpPr/>
      </dsp:nvSpPr>
      <dsp:spPr>
        <a:xfrm>
          <a:off x="5809666" y="464879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840034" y="495247"/>
        <a:ext cx="2012948" cy="976106"/>
      </dsp:txXfrm>
    </dsp:sp>
    <dsp:sp modelId="{D085E202-D625-4E60-9747-9F7F10EEA6E3}">
      <dsp:nvSpPr>
        <dsp:cNvPr id="0" name=""/>
        <dsp:cNvSpPr/>
      </dsp:nvSpPr>
      <dsp:spPr>
        <a:xfrm rot="2142401">
          <a:off x="4884179" y="1856131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69391" y="1852039"/>
        <a:ext cx="51075" cy="51075"/>
      </dsp:txXfrm>
    </dsp:sp>
    <dsp:sp modelId="{B0BC4502-DF5C-4517-BACE-6B487FDF3FD0}">
      <dsp:nvSpPr>
        <dsp:cNvPr id="0" name=""/>
        <dsp:cNvSpPr/>
      </dsp:nvSpPr>
      <dsp:spPr>
        <a:xfrm>
          <a:off x="5809666" y="1657247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840034" y="1687615"/>
        <a:ext cx="2012948" cy="976106"/>
      </dsp:txXfrm>
    </dsp:sp>
    <dsp:sp modelId="{53FF1D54-7EB6-4A3E-9C04-86747E6C0F5C}">
      <dsp:nvSpPr>
        <dsp:cNvPr id="0" name=""/>
        <dsp:cNvSpPr/>
      </dsp:nvSpPr>
      <dsp:spPr>
        <a:xfrm rot="2829178">
          <a:off x="1881902" y="2899454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1277" y="2890405"/>
        <a:ext cx="60986" cy="60986"/>
      </dsp:txXfrm>
    </dsp:sp>
    <dsp:sp modelId="{A83B446C-C5AC-4336-95AF-1A018C3ACB76}">
      <dsp:nvSpPr>
        <dsp:cNvPr id="0" name=""/>
        <dsp:cNvSpPr/>
      </dsp:nvSpPr>
      <dsp:spPr>
        <a:xfrm>
          <a:off x="2906507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2936875" y="2879984"/>
        <a:ext cx="2012948" cy="976106"/>
      </dsp:txXfrm>
    </dsp:sp>
    <dsp:sp modelId="{74DBE375-7187-4515-9C01-FA18CD129499}">
      <dsp:nvSpPr>
        <dsp:cNvPr id="0" name=""/>
        <dsp:cNvSpPr/>
      </dsp:nvSpPr>
      <dsp:spPr>
        <a:xfrm>
          <a:off x="4980192" y="3346592"/>
          <a:ext cx="829473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829473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74192" y="3347300"/>
        <a:ext cx="41473" cy="41473"/>
      </dsp:txXfrm>
    </dsp:sp>
    <dsp:sp modelId="{920364E6-74EE-493F-8D0F-CDE024556BAC}">
      <dsp:nvSpPr>
        <dsp:cNvPr id="0" name=""/>
        <dsp:cNvSpPr/>
      </dsp:nvSpPr>
      <dsp:spPr>
        <a:xfrm>
          <a:off x="5809666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840034" y="2879984"/>
        <a:ext cx="2012948" cy="976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596977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596977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596977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596977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69395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1796242" y="103914"/>
              </a:lnTo>
              <a:lnTo>
                <a:pt x="1796242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77227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39A10-37B4-41B8-A5B3-480F34C4D2B1}">
      <dsp:nvSpPr>
        <dsp:cNvPr id="0" name=""/>
        <dsp:cNvSpPr/>
      </dsp:nvSpPr>
      <dsp:spPr>
        <a:xfrm>
          <a:off x="477227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90539F-CE8C-4420-9E4A-B19CA06F6DEA}">
      <dsp:nvSpPr>
        <dsp:cNvPr id="0" name=""/>
        <dsp:cNvSpPr/>
      </dsp:nvSpPr>
      <dsp:spPr>
        <a:xfrm>
          <a:off x="477227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477227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477227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477227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4569395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598747" y="103914"/>
              </a:lnTo>
              <a:lnTo>
                <a:pt x="598747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574782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574782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57478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57478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57478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57478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970648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598747" y="0"/>
              </a:moveTo>
              <a:lnTo>
                <a:pt x="598747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0B1FCA-60CC-492D-B00A-57F098BCE85C}">
      <dsp:nvSpPr>
        <dsp:cNvPr id="0" name=""/>
        <dsp:cNvSpPr/>
      </dsp:nvSpPr>
      <dsp:spPr>
        <a:xfrm>
          <a:off x="2377287" y="1200696"/>
          <a:ext cx="148449" cy="4671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1219"/>
              </a:lnTo>
              <a:lnTo>
                <a:pt x="148449" y="46712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3BCBF-1B1A-468C-9859-A4B0FE31C89A}">
      <dsp:nvSpPr>
        <dsp:cNvPr id="0" name=""/>
        <dsp:cNvSpPr/>
      </dsp:nvSpPr>
      <dsp:spPr>
        <a:xfrm>
          <a:off x="237728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D2A1C-C9B6-4A7B-BE27-C4C792DE3364}">
      <dsp:nvSpPr>
        <dsp:cNvPr id="0" name=""/>
        <dsp:cNvSpPr/>
      </dsp:nvSpPr>
      <dsp:spPr>
        <a:xfrm>
          <a:off x="237728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F23326-8D6B-4E92-A1C0-57EF726F65D3}">
      <dsp:nvSpPr>
        <dsp:cNvPr id="0" name=""/>
        <dsp:cNvSpPr/>
      </dsp:nvSpPr>
      <dsp:spPr>
        <a:xfrm>
          <a:off x="237728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8F43-29B8-4248-B805-A5BF8E5E07F5}">
      <dsp:nvSpPr>
        <dsp:cNvPr id="0" name=""/>
        <dsp:cNvSpPr/>
      </dsp:nvSpPr>
      <dsp:spPr>
        <a:xfrm>
          <a:off x="237728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37728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37728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773153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1796242" y="0"/>
              </a:moveTo>
              <a:lnTo>
                <a:pt x="1796242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04246" y="3202"/>
          <a:ext cx="1530299" cy="494832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Baseline</a:t>
          </a:r>
          <a:br>
            <a:rPr lang="en-US" sz="1600" b="1" kern="1200" dirty="0">
              <a:solidFill>
                <a:schemeClr val="tx1"/>
              </a:solidFill>
            </a:rPr>
          </a:br>
          <a:r>
            <a:rPr lang="en-US" sz="1600" b="1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𝟖𝟐</m:t>
                  </m:r>
                </m:e>
                <m:sub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𝟏𝟗</m:t>
                  </m:r>
                </m:sub>
                <m:sup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𝟐𝟐</m:t>
                  </m:r>
                </m:sup>
              </m:sSubSup>
            </m:oMath>
          </a14:m>
          <a:r>
            <a:rPr lang="en-US" sz="1600" b="1" kern="1200" dirty="0">
              <a:solidFill>
                <a:schemeClr val="tx1"/>
              </a:solidFill>
            </a:rPr>
            <a:t>)</a:t>
          </a:r>
        </a:p>
      </dsp:txBody>
      <dsp:txXfrm>
        <a:off x="3804246" y="3202"/>
        <a:ext cx="1530299" cy="494832"/>
      </dsp:txXfrm>
    </dsp:sp>
    <dsp:sp modelId="{2D89FD7F-4428-4E4A-81E9-4FD3CA09B12F}">
      <dsp:nvSpPr>
        <dsp:cNvPr id="0" name=""/>
        <dsp:cNvSpPr/>
      </dsp:nvSpPr>
      <dsp:spPr>
        <a:xfrm>
          <a:off x="2278320" y="705864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/>
            <a:t>LR</a:t>
          </a:r>
          <a:r>
            <a:rPr lang="en-US" sz="1400" b="0" kern="1200" baseline="-25000" dirty="0" err="1"/>
            <a:t>Init</a:t>
          </a:r>
          <a:endParaRPr lang="en-US" sz="1400" b="0" kern="1200" dirty="0"/>
        </a:p>
      </dsp:txBody>
      <dsp:txXfrm>
        <a:off x="2278320" y="705864"/>
        <a:ext cx="989665" cy="494832"/>
      </dsp:txXfrm>
    </dsp:sp>
    <dsp:sp modelId="{08C6022B-F768-4E16-81ED-E9F1F56AB97E}">
      <dsp:nvSpPr>
        <dsp:cNvPr id="0" name=""/>
        <dsp:cNvSpPr/>
      </dsp:nvSpPr>
      <dsp:spPr>
        <a:xfrm>
          <a:off x="2525737" y="1408526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10×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5.31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2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6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4.41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1408526"/>
        <a:ext cx="989665" cy="494832"/>
      </dsp:txXfrm>
    </dsp:sp>
    <dsp:sp modelId="{CF66C44D-950A-43C6-8D1B-C54ACC973B20}">
      <dsp:nvSpPr>
        <dsp:cNvPr id="0" name=""/>
        <dsp:cNvSpPr/>
      </dsp:nvSpPr>
      <dsp:spPr>
        <a:xfrm>
          <a:off x="2525737" y="211118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5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1.81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111188"/>
        <a:ext cx="989665" cy="494832"/>
      </dsp:txXfrm>
    </dsp:sp>
    <dsp:sp modelId="{D304F9FE-298E-463B-9DA3-6C7B55101528}">
      <dsp:nvSpPr>
        <dsp:cNvPr id="0" name=""/>
        <dsp:cNvSpPr/>
      </dsp:nvSpPr>
      <dsp:spPr>
        <a:xfrm>
          <a:off x="2525737" y="2813851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2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813851"/>
        <a:ext cx="989665" cy="494832"/>
      </dsp:txXfrm>
    </dsp:sp>
    <dsp:sp modelId="{B95BE807-2558-4826-ACE3-3D4F92CB7CAD}">
      <dsp:nvSpPr>
        <dsp:cNvPr id="0" name=""/>
        <dsp:cNvSpPr/>
      </dsp:nvSpPr>
      <dsp:spPr>
        <a:xfrm>
          <a:off x="2525737" y="3516513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8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93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18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3516513"/>
        <a:ext cx="989665" cy="494832"/>
      </dsp:txXfrm>
    </dsp:sp>
    <dsp:sp modelId="{CBA36301-0CE0-4882-B3B7-017C331712DA}">
      <dsp:nvSpPr>
        <dsp:cNvPr id="0" name=""/>
        <dsp:cNvSpPr/>
      </dsp:nvSpPr>
      <dsp:spPr>
        <a:xfrm>
          <a:off x="2525737" y="4219175"/>
          <a:ext cx="989665" cy="494832"/>
        </a:xfrm>
        <a:prstGeom prst="rect">
          <a:avLst/>
        </a:prstGeom>
        <a:solidFill>
          <a:srgbClr val="008A3E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6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83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219175"/>
        <a:ext cx="989665" cy="494832"/>
      </dsp:txXfrm>
    </dsp:sp>
    <dsp:sp modelId="{6810D183-5270-4B93-BC03-4B36A8701C67}">
      <dsp:nvSpPr>
        <dsp:cNvPr id="0" name=""/>
        <dsp:cNvSpPr/>
      </dsp:nvSpPr>
      <dsp:spPr>
        <a:xfrm>
          <a:off x="2525737" y="492183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921838"/>
        <a:ext cx="989665" cy="494832"/>
      </dsp:txXfrm>
    </dsp:sp>
    <dsp:sp modelId="{977D069E-5429-487A-BA24-08328C13EB7A}">
      <dsp:nvSpPr>
        <dsp:cNvPr id="0" name=""/>
        <dsp:cNvSpPr/>
      </dsp:nvSpPr>
      <dsp:spPr>
        <a:xfrm>
          <a:off x="2525737" y="5624500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4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1.33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5624500"/>
        <a:ext cx="989665" cy="494832"/>
      </dsp:txXfrm>
    </dsp:sp>
    <dsp:sp modelId="{AC439482-1CBE-4359-A08A-939FA6E0130B}">
      <dsp:nvSpPr>
        <dsp:cNvPr id="0" name=""/>
        <dsp:cNvSpPr/>
      </dsp:nvSpPr>
      <dsp:spPr>
        <a:xfrm>
          <a:off x="3475815" y="705864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/>
            <a:t>N</a:t>
          </a:r>
          <a:r>
            <a:rPr lang="en-US" sz="1400" b="0" kern="1200" baseline="-25000" dirty="0" err="1"/>
            <a:t>Conv</a:t>
          </a:r>
          <a:r>
            <a:rPr lang="en-US" sz="1400" b="0" kern="1200" baseline="-25000" dirty="0"/>
            <a:t>/Pool</a:t>
          </a:r>
          <a:endParaRPr lang="en-US" sz="1400" b="0" kern="1200" dirty="0"/>
        </a:p>
      </dsp:txBody>
      <dsp:txXfrm>
        <a:off x="3475815" y="705864"/>
        <a:ext cx="989665" cy="494832"/>
      </dsp:txXfrm>
    </dsp:sp>
    <dsp:sp modelId="{374DEE74-BC51-4C36-9C48-BD1135E1278A}">
      <dsp:nvSpPr>
        <dsp:cNvPr id="0" name=""/>
        <dsp:cNvSpPr/>
      </dsp:nvSpPr>
      <dsp:spPr>
        <a:xfrm>
          <a:off x="3723232" y="1408526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1.35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1408526"/>
        <a:ext cx="989665" cy="494832"/>
      </dsp:txXfrm>
    </dsp:sp>
    <dsp:sp modelId="{F41EBF22-A68C-4A2A-A6EA-75888A0D9F7D}">
      <dsp:nvSpPr>
        <dsp:cNvPr id="0" name=""/>
        <dsp:cNvSpPr/>
      </dsp:nvSpPr>
      <dsp:spPr>
        <a:xfrm>
          <a:off x="3723232" y="2111188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111188"/>
        <a:ext cx="989665" cy="494832"/>
      </dsp:txXfrm>
    </dsp:sp>
    <dsp:sp modelId="{1A0D8240-2555-477D-8593-D78047B39D76}">
      <dsp:nvSpPr>
        <dsp:cNvPr id="0" name=""/>
        <dsp:cNvSpPr/>
      </dsp:nvSpPr>
      <dsp:spPr>
        <a:xfrm>
          <a:off x="3723232" y="2813851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813851"/>
        <a:ext cx="989665" cy="494832"/>
      </dsp:txXfrm>
    </dsp:sp>
    <dsp:sp modelId="{939C0A8E-DF2F-470B-81F5-93B7540392C6}">
      <dsp:nvSpPr>
        <dsp:cNvPr id="0" name=""/>
        <dsp:cNvSpPr/>
      </dsp:nvSpPr>
      <dsp:spPr>
        <a:xfrm>
          <a:off x="3723232" y="3516513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21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63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3516513"/>
        <a:ext cx="989665" cy="494832"/>
      </dsp:txXfrm>
    </dsp:sp>
    <dsp:sp modelId="{0A0C729E-708D-40DB-9E6D-D0DB1EE2FE89}">
      <dsp:nvSpPr>
        <dsp:cNvPr id="0" name=""/>
        <dsp:cNvSpPr/>
      </dsp:nvSpPr>
      <dsp:spPr>
        <a:xfrm>
          <a:off x="3723232" y="4219175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66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219175"/>
        <a:ext cx="989665" cy="494832"/>
      </dsp:txXfrm>
    </dsp:sp>
    <dsp:sp modelId="{52A24D20-8074-46B6-9A77-20C1B0A29DD6}">
      <dsp:nvSpPr>
        <dsp:cNvPr id="0" name=""/>
        <dsp:cNvSpPr/>
      </dsp:nvSpPr>
      <dsp:spPr>
        <a:xfrm>
          <a:off x="3723232" y="4921838"/>
          <a:ext cx="989665" cy="494832"/>
        </a:xfrm>
        <a:prstGeom prst="rect">
          <a:avLst/>
        </a:prstGeom>
        <a:solidFill>
          <a:srgbClr val="00B05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921838"/>
        <a:ext cx="989665" cy="494832"/>
      </dsp:txXfrm>
    </dsp:sp>
    <dsp:sp modelId="{6ED1BDE9-AFAD-441C-B720-C534EED6CF5B}">
      <dsp:nvSpPr>
        <dsp:cNvPr id="0" name=""/>
        <dsp:cNvSpPr/>
      </dsp:nvSpPr>
      <dsp:spPr>
        <a:xfrm>
          <a:off x="4673310" y="705864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/>
            <a:t>Size</a:t>
          </a:r>
          <a:r>
            <a:rPr lang="en-US" sz="1400" b="0" kern="1200" baseline="-25000" dirty="0" err="1"/>
            <a:t>Filter</a:t>
          </a:r>
          <a:endParaRPr lang="en-US" sz="1400" b="0" kern="1200" dirty="0"/>
        </a:p>
      </dsp:txBody>
      <dsp:txXfrm>
        <a:off x="4673310" y="705864"/>
        <a:ext cx="989665" cy="494832"/>
      </dsp:txXfrm>
    </dsp:sp>
    <dsp:sp modelId="{EBD8383D-2897-4763-B14C-70146346B7E5}">
      <dsp:nvSpPr>
        <dsp:cNvPr id="0" name=""/>
        <dsp:cNvSpPr/>
      </dsp:nvSpPr>
      <dsp:spPr>
        <a:xfrm>
          <a:off x="4920726" y="1408526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5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1408526"/>
        <a:ext cx="989665" cy="494832"/>
      </dsp:txXfrm>
    </dsp:sp>
    <dsp:sp modelId="{8DD562F8-D63F-4DC0-83BB-75B5783A2538}">
      <dsp:nvSpPr>
        <dsp:cNvPr id="0" name=""/>
        <dsp:cNvSpPr/>
      </dsp:nvSpPr>
      <dsp:spPr>
        <a:xfrm>
          <a:off x="4920726" y="211118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7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111188"/>
        <a:ext cx="989665" cy="494832"/>
      </dsp:txXfrm>
    </dsp:sp>
    <dsp:sp modelId="{F68D2EAF-A35E-40AD-9060-0CD072D2F6A3}">
      <dsp:nvSpPr>
        <dsp:cNvPr id="0" name=""/>
        <dsp:cNvSpPr/>
      </dsp:nvSpPr>
      <dsp:spPr>
        <a:xfrm>
          <a:off x="4920726" y="2813851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smtClean="0">
                  <a:latin typeface="Cambria Math" panose="02040503050406030204" pitchFamily="18" charset="0"/>
                </a:rPr>
                <m:t>𝑓</m:t>
              </m:r>
            </m:oMath>
          </a14:m>
          <a:r>
            <a:rPr lang="en-US" sz="1400" b="0" kern="1200" dirty="0"/>
            <a:t>(</a:t>
          </a:r>
          <a:r>
            <a:rPr lang="en-US" sz="1400" b="0" kern="1200" dirty="0" err="1"/>
            <a:t>Size</a:t>
          </a:r>
          <a:r>
            <a:rPr lang="en-US" sz="1400" b="0" kern="1200" baseline="-25000" dirty="0" err="1"/>
            <a:t>Conv</a:t>
          </a:r>
          <a:r>
            <a:rPr lang="en-US" sz="1400" b="0" kern="1200" baseline="0" dirty="0"/>
            <a:t>)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84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5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74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813851"/>
        <a:ext cx="989665" cy="494832"/>
      </dsp:txXfrm>
    </dsp:sp>
    <dsp:sp modelId="{6A996D15-CD79-4D72-A960-4C11EF592431}">
      <dsp:nvSpPr>
        <dsp:cNvPr id="0" name=""/>
        <dsp:cNvSpPr/>
      </dsp:nvSpPr>
      <dsp:spPr>
        <a:xfrm>
          <a:off x="4920726" y="3516513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high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67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26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3516513"/>
        <a:ext cx="989665" cy="494832"/>
      </dsp:txXfrm>
    </dsp:sp>
    <dsp:sp modelId="{264C844D-77FB-46AA-999D-EE5D550B0B7C}">
      <dsp:nvSpPr>
        <dsp:cNvPr id="0" name=""/>
        <dsp:cNvSpPr/>
      </dsp:nvSpPr>
      <dsp:spPr>
        <a:xfrm>
          <a:off x="4920726" y="4219175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inv,high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80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219175"/>
        <a:ext cx="989665" cy="494832"/>
      </dsp:txXfrm>
    </dsp:sp>
    <dsp:sp modelId="{8102D5C1-9FF2-49E2-96D0-40016BD79792}">
      <dsp:nvSpPr>
        <dsp:cNvPr id="0" name=""/>
        <dsp:cNvSpPr/>
      </dsp:nvSpPr>
      <dsp:spPr>
        <a:xfrm>
          <a:off x="4920726" y="492183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64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921838"/>
        <a:ext cx="989665" cy="494832"/>
      </dsp:txXfrm>
    </dsp:sp>
    <dsp:sp modelId="{D83ED195-A22C-46C9-A2BD-7932E70B7576}">
      <dsp:nvSpPr>
        <dsp:cNvPr id="0" name=""/>
        <dsp:cNvSpPr/>
      </dsp:nvSpPr>
      <dsp:spPr>
        <a:xfrm>
          <a:off x="5870805" y="705864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>
              <a:solidFill>
                <a:schemeClr val="tx1"/>
              </a:solidFill>
            </a:rPr>
            <a:t>Size</a:t>
          </a:r>
          <a:r>
            <a:rPr lang="en-US" sz="1400" b="0" kern="1200" baseline="-25000" dirty="0" err="1">
              <a:solidFill>
                <a:schemeClr val="tx1"/>
              </a:solidFill>
            </a:rPr>
            <a:t>Minibatch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5870805" y="705864"/>
        <a:ext cx="989665" cy="494832"/>
      </dsp:txXfrm>
    </dsp:sp>
    <dsp:sp modelId="{E5D900DC-2406-40FB-9F9B-DB25F2956944}">
      <dsp:nvSpPr>
        <dsp:cNvPr id="0" name=""/>
        <dsp:cNvSpPr/>
      </dsp:nvSpPr>
      <dsp:spPr>
        <a:xfrm>
          <a:off x="6118221" y="1408526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64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</m:t>
                  </m:r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5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41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1408526"/>
        <a:ext cx="989665" cy="494832"/>
      </dsp:txXfrm>
    </dsp:sp>
    <dsp:sp modelId="{E32E9BC3-062F-4379-9526-94C67F9C8118}">
      <dsp:nvSpPr>
        <dsp:cNvPr id="0" name=""/>
        <dsp:cNvSpPr/>
      </dsp:nvSpPr>
      <dsp:spPr>
        <a:xfrm>
          <a:off x="6118221" y="2111188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256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69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10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111188"/>
        <a:ext cx="989665" cy="494832"/>
      </dsp:txXfrm>
    </dsp:sp>
    <dsp:sp modelId="{8803C31C-2204-43EE-A136-87BBEDD66C9E}">
      <dsp:nvSpPr>
        <dsp:cNvPr id="0" name=""/>
        <dsp:cNvSpPr/>
      </dsp:nvSpPr>
      <dsp:spPr>
        <a:xfrm>
          <a:off x="6118221" y="2813851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32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99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4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5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813851"/>
        <a:ext cx="989665" cy="494832"/>
      </dsp:txXfrm>
    </dsp:sp>
    <dsp:sp modelId="{022C0EAC-46B3-499F-A5BC-C3C071C4175A}">
      <dsp:nvSpPr>
        <dsp:cNvPr id="0" name=""/>
        <dsp:cNvSpPr/>
      </dsp:nvSpPr>
      <dsp:spPr>
        <a:xfrm>
          <a:off x="6118221" y="3516513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512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1.03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64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3516513"/>
        <a:ext cx="989665" cy="4948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EEF45-7109-46B0-A129-649C7E9A3A86}">
      <dsp:nvSpPr>
        <dsp:cNvPr id="0" name=""/>
        <dsp:cNvSpPr/>
      </dsp:nvSpPr>
      <dsp:spPr>
        <a:xfrm>
          <a:off x="7904861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15C92-ABED-4353-AC6C-B137F7885B45}">
      <dsp:nvSpPr>
        <dsp:cNvPr id="0" name=""/>
        <dsp:cNvSpPr/>
      </dsp:nvSpPr>
      <dsp:spPr>
        <a:xfrm>
          <a:off x="7904861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31426-14B1-45B3-A7A8-2AEE1826909B}">
      <dsp:nvSpPr>
        <dsp:cNvPr id="0" name=""/>
        <dsp:cNvSpPr/>
      </dsp:nvSpPr>
      <dsp:spPr>
        <a:xfrm>
          <a:off x="7904861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6C800-29AD-4F85-A8D0-2A8E0FC1DD91}">
      <dsp:nvSpPr>
        <dsp:cNvPr id="0" name=""/>
        <dsp:cNvSpPr/>
      </dsp:nvSpPr>
      <dsp:spPr>
        <a:xfrm>
          <a:off x="4532516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3886226" y="134893"/>
              </a:lnTo>
              <a:lnTo>
                <a:pt x="3886226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B96ED-A743-489C-A044-D9850E665528}">
      <dsp:nvSpPr>
        <dsp:cNvPr id="0" name=""/>
        <dsp:cNvSpPr/>
      </dsp:nvSpPr>
      <dsp:spPr>
        <a:xfrm>
          <a:off x="6350370" y="1558165"/>
          <a:ext cx="192705" cy="4239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9519"/>
              </a:lnTo>
              <a:lnTo>
                <a:pt x="192705" y="42395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795CA-0F73-4EA0-A4AA-9B62BD6E268D}">
      <dsp:nvSpPr>
        <dsp:cNvPr id="0" name=""/>
        <dsp:cNvSpPr/>
      </dsp:nvSpPr>
      <dsp:spPr>
        <a:xfrm>
          <a:off x="635037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253A3-A010-46B9-9C3E-A67712645B91}">
      <dsp:nvSpPr>
        <dsp:cNvPr id="0" name=""/>
        <dsp:cNvSpPr/>
      </dsp:nvSpPr>
      <dsp:spPr>
        <a:xfrm>
          <a:off x="635037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0CA45-4DDC-487D-BFA3-FBCE68F64E5A}">
      <dsp:nvSpPr>
        <dsp:cNvPr id="0" name=""/>
        <dsp:cNvSpPr/>
      </dsp:nvSpPr>
      <dsp:spPr>
        <a:xfrm>
          <a:off x="635037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C0A42-1F94-4F31-92EF-2556ED21C8E4}">
      <dsp:nvSpPr>
        <dsp:cNvPr id="0" name=""/>
        <dsp:cNvSpPr/>
      </dsp:nvSpPr>
      <dsp:spPr>
        <a:xfrm>
          <a:off x="635037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B030B-0AF8-457E-B11F-A82D7FE23840}">
      <dsp:nvSpPr>
        <dsp:cNvPr id="0" name=""/>
        <dsp:cNvSpPr/>
      </dsp:nvSpPr>
      <dsp:spPr>
        <a:xfrm>
          <a:off x="4532516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2331735" y="134893"/>
              </a:lnTo>
              <a:lnTo>
                <a:pt x="233173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C5C0CC-0879-4518-922F-F079DA03B6B1}">
      <dsp:nvSpPr>
        <dsp:cNvPr id="0" name=""/>
        <dsp:cNvSpPr/>
      </dsp:nvSpPr>
      <dsp:spPr>
        <a:xfrm>
          <a:off x="479588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479588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479588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479588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32516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777245" y="134893"/>
              </a:lnTo>
              <a:lnTo>
                <a:pt x="77724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324138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324138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324138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3755270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777245" y="0"/>
              </a:moveTo>
              <a:lnTo>
                <a:pt x="77724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1686899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168689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168689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168689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2200780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2331735" y="0"/>
              </a:moveTo>
              <a:lnTo>
                <a:pt x="233173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132408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132408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646290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3886226" y="0"/>
              </a:moveTo>
              <a:lnTo>
                <a:pt x="3886226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90164" y="3674"/>
          <a:ext cx="1284702" cy="64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Baseline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890164" y="3674"/>
        <a:ext cx="1284702" cy="642351"/>
      </dsp:txXfrm>
    </dsp:sp>
    <dsp:sp modelId="{2D89FD7F-4428-4E4A-81E9-4FD3CA09B12F}">
      <dsp:nvSpPr>
        <dsp:cNvPr id="0" name=""/>
        <dsp:cNvSpPr/>
      </dsp:nvSpPr>
      <dsp:spPr>
        <a:xfrm>
          <a:off x="3938" y="915813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 err="1"/>
            <a:t>N</a:t>
          </a:r>
          <a:r>
            <a:rPr lang="en-US" sz="1800" b="0" kern="1200" baseline="-25000" dirty="0" err="1"/>
            <a:t>images</a:t>
          </a:r>
          <a:endParaRPr lang="en-US" sz="1800" b="0" kern="1200" dirty="0"/>
        </a:p>
      </dsp:txBody>
      <dsp:txXfrm>
        <a:off x="3938" y="915813"/>
        <a:ext cx="1284702" cy="642351"/>
      </dsp:txXfrm>
    </dsp:sp>
    <dsp:sp modelId="{08C6022B-F768-4E16-81ED-E9F1F56AB97E}">
      <dsp:nvSpPr>
        <dsp:cNvPr id="0" name=""/>
        <dsp:cNvSpPr/>
      </dsp:nvSpPr>
      <dsp:spPr>
        <a:xfrm>
          <a:off x="325114" y="1827952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5</m:t>
              </m:r>
            </m:oMath>
          </a14:m>
          <a:r>
            <a:rPr lang="en-US" sz="1800" b="0" kern="1200" baseline="0" dirty="0"/>
            <a:t> 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0.33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1827952"/>
        <a:ext cx="1284702" cy="642351"/>
      </dsp:txXfrm>
    </dsp:sp>
    <dsp:sp modelId="{CF66C44D-950A-43C6-8D1B-C54ACC973B20}">
      <dsp:nvSpPr>
        <dsp:cNvPr id="0" name=""/>
        <dsp:cNvSpPr/>
      </dsp:nvSpPr>
      <dsp:spPr>
        <a:xfrm>
          <a:off x="325114" y="2740091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baseline="0" dirty="0"/>
            <a:t>10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34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2740091"/>
        <a:ext cx="1284702" cy="642351"/>
      </dsp:txXfrm>
    </dsp:sp>
    <dsp:sp modelId="{AC439482-1CBE-4359-A08A-939FA6E0130B}">
      <dsp:nvSpPr>
        <dsp:cNvPr id="0" name=""/>
        <dsp:cNvSpPr/>
      </dsp:nvSpPr>
      <dsp:spPr>
        <a:xfrm>
          <a:off x="1558429" y="915813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Pixels</a:t>
          </a:r>
          <a:r>
            <a:rPr lang="en-US" sz="1800" kern="1200" baseline="-25000" dirty="0" err="1"/>
            <a:t>sub</a:t>
          </a:r>
          <a:r>
            <a:rPr lang="en-US" sz="1800" kern="1200" baseline="-25000" dirty="0"/>
            <a:t>-images</a:t>
          </a:r>
          <a:endParaRPr lang="en-US" sz="1800" b="0" kern="1200" dirty="0"/>
        </a:p>
      </dsp:txBody>
      <dsp:txXfrm>
        <a:off x="1558429" y="915813"/>
        <a:ext cx="1284702" cy="642351"/>
      </dsp:txXfrm>
    </dsp:sp>
    <dsp:sp modelId="{374DEE74-BC51-4C36-9C48-BD1135E1278A}">
      <dsp:nvSpPr>
        <dsp:cNvPr id="0" name=""/>
        <dsp:cNvSpPr/>
      </dsp:nvSpPr>
      <dsp:spPr>
        <a:xfrm>
          <a:off x="1879604" y="1827952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12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1827952"/>
        <a:ext cx="1284702" cy="642351"/>
      </dsp:txXfrm>
    </dsp:sp>
    <dsp:sp modelId="{F41EBF22-A68C-4A2A-A6EA-75888A0D9F7D}">
      <dsp:nvSpPr>
        <dsp:cNvPr id="0" name=""/>
        <dsp:cNvSpPr/>
      </dsp:nvSpPr>
      <dsp:spPr>
        <a:xfrm>
          <a:off x="1879604" y="2740091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baseline="0" dirty="0"/>
            <a:t>15</a:t>
          </a:r>
          <a:br>
            <a:rPr lang="en-US" sz="1800" b="0" kern="1200" baseline="0" dirty="0"/>
          </a:br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2740091"/>
        <a:ext cx="1284702" cy="642351"/>
      </dsp:txXfrm>
    </dsp:sp>
    <dsp:sp modelId="{1A0D8240-2555-477D-8593-D78047B39D76}">
      <dsp:nvSpPr>
        <dsp:cNvPr id="0" name=""/>
        <dsp:cNvSpPr/>
      </dsp:nvSpPr>
      <dsp:spPr>
        <a:xfrm>
          <a:off x="1879604" y="3652230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0.4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2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29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3652230"/>
        <a:ext cx="1284702" cy="642351"/>
      </dsp:txXfrm>
    </dsp:sp>
    <dsp:sp modelId="{939C0A8E-DF2F-470B-81F5-93B7540392C6}">
      <dsp:nvSpPr>
        <dsp:cNvPr id="0" name=""/>
        <dsp:cNvSpPr/>
      </dsp:nvSpPr>
      <dsp:spPr>
        <a:xfrm>
          <a:off x="1879604" y="4564369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30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1.30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18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57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4564369"/>
        <a:ext cx="1284702" cy="642351"/>
      </dsp:txXfrm>
    </dsp:sp>
    <dsp:sp modelId="{6ED1BDE9-AFAD-441C-B720-C534EED6CF5B}">
      <dsp:nvSpPr>
        <dsp:cNvPr id="0" name=""/>
        <dsp:cNvSpPr/>
      </dsp:nvSpPr>
      <dsp:spPr>
        <a:xfrm>
          <a:off x="3112919" y="915813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/>
            <a:t>T</a:t>
          </a:r>
          <a:r>
            <a:rPr lang="en-US" sz="1800" kern="1200" baseline="-25000" dirty="0" err="1"/>
            <a:t>center,im</a:t>
          </a:r>
          <a:r>
            <a:rPr lang="en-US" sz="1800" kern="1200" baseline="-25000" dirty="0"/>
            <a:t>-to-</a:t>
          </a:r>
          <a:r>
            <a:rPr lang="en-US" sz="1800" kern="1200" baseline="-25000" dirty="0" err="1"/>
            <a:t>im</a:t>
          </a:r>
          <a:endParaRPr lang="en-US" sz="1800" b="0" kern="1200" dirty="0"/>
        </a:p>
      </dsp:txBody>
      <dsp:txXfrm>
        <a:off x="3112919" y="915813"/>
        <a:ext cx="1284702" cy="642351"/>
      </dsp:txXfrm>
    </dsp:sp>
    <dsp:sp modelId="{EBD8383D-2897-4763-B14C-70146346B7E5}">
      <dsp:nvSpPr>
        <dsp:cNvPr id="0" name=""/>
        <dsp:cNvSpPr/>
      </dsp:nvSpPr>
      <dsp:spPr>
        <a:xfrm>
          <a:off x="3434095" y="1827952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0.81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20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1827952"/>
        <a:ext cx="1284702" cy="642351"/>
      </dsp:txXfrm>
    </dsp:sp>
    <dsp:sp modelId="{8DD562F8-D63F-4DC0-83BB-75B5783A2538}">
      <dsp:nvSpPr>
        <dsp:cNvPr id="0" name=""/>
        <dsp:cNvSpPr/>
      </dsp:nvSpPr>
      <dsp:spPr>
        <a:xfrm>
          <a:off x="3434095" y="2740091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10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1.00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2740091"/>
        <a:ext cx="1284702" cy="642351"/>
      </dsp:txXfrm>
    </dsp:sp>
    <dsp:sp modelId="{F68D2EAF-A35E-40AD-9060-0CD072D2F6A3}">
      <dsp:nvSpPr>
        <dsp:cNvPr id="0" name=""/>
        <dsp:cNvSpPr/>
      </dsp:nvSpPr>
      <dsp:spPr>
        <a:xfrm>
          <a:off x="3434095" y="3652230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15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77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3652230"/>
        <a:ext cx="1284702" cy="642351"/>
      </dsp:txXfrm>
    </dsp:sp>
    <dsp:sp modelId="{D83ED195-A22C-46C9-A2BD-7932E70B7576}">
      <dsp:nvSpPr>
        <dsp:cNvPr id="0" name=""/>
        <dsp:cNvSpPr/>
      </dsp:nvSpPr>
      <dsp:spPr>
        <a:xfrm>
          <a:off x="4667409" y="915813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>
              <a:solidFill>
                <a:schemeClr val="tx1"/>
              </a:solidFill>
            </a:rPr>
            <a:t>T</a:t>
          </a:r>
          <a:r>
            <a:rPr lang="en-US" sz="1800" kern="1200" baseline="-25000" dirty="0">
              <a:solidFill>
                <a:schemeClr val="tx1"/>
              </a:solidFill>
            </a:rPr>
            <a:t>range</a:t>
          </a:r>
          <a:r>
            <a:rPr lang="en-US" sz="1800" kern="1200" baseline="-25000" dirty="0" err="1">
              <a:solidFill>
                <a:schemeClr val="tx1"/>
              </a:solidFill>
            </a:rPr>
            <a:t>,im</a:t>
          </a:r>
          <a:r>
            <a:rPr lang="en-US" sz="1800" kern="1200" baseline="-25000" dirty="0">
              <a:solidFill>
                <a:schemeClr val="tx1"/>
              </a:solidFill>
            </a:rPr>
            <a:t>-to-</a:t>
          </a:r>
          <a:r>
            <a:rPr lang="en-US" sz="1800" kern="1200" baseline="-25000" dirty="0" err="1">
              <a:solidFill>
                <a:schemeClr val="tx1"/>
              </a:solidFill>
            </a:rPr>
            <a:t>im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4667409" y="915813"/>
        <a:ext cx="1284702" cy="642351"/>
      </dsp:txXfrm>
    </dsp:sp>
    <dsp:sp modelId="{E5D900DC-2406-40FB-9F9B-DB25F2956944}">
      <dsp:nvSpPr>
        <dsp:cNvPr id="0" name=""/>
        <dsp:cNvSpPr/>
      </dsp:nvSpPr>
      <dsp:spPr>
        <a:xfrm>
          <a:off x="4988585" y="1827952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1.16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1827952"/>
        <a:ext cx="1284702" cy="642351"/>
      </dsp:txXfrm>
    </dsp:sp>
    <dsp:sp modelId="{E32E9BC3-062F-4379-9526-94C67F9C8118}">
      <dsp:nvSpPr>
        <dsp:cNvPr id="0" name=""/>
        <dsp:cNvSpPr/>
      </dsp:nvSpPr>
      <dsp:spPr>
        <a:xfrm>
          <a:off x="4988585" y="2740091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10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80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24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2740091"/>
        <a:ext cx="1284702" cy="642351"/>
      </dsp:txXfrm>
    </dsp:sp>
    <dsp:sp modelId="{8803C31C-2204-43EE-A136-87BBEDD66C9E}">
      <dsp:nvSpPr>
        <dsp:cNvPr id="0" name=""/>
        <dsp:cNvSpPr/>
      </dsp:nvSpPr>
      <dsp:spPr>
        <a:xfrm>
          <a:off x="4988585" y="3652230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25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1.67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3652230"/>
        <a:ext cx="1284702" cy="642351"/>
      </dsp:txXfrm>
    </dsp:sp>
    <dsp:sp modelId="{022C0EAC-46B3-499F-A5BC-C3C071C4175A}">
      <dsp:nvSpPr>
        <dsp:cNvPr id="0" name=""/>
        <dsp:cNvSpPr/>
      </dsp:nvSpPr>
      <dsp:spPr>
        <a:xfrm>
          <a:off x="4988585" y="4564369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25*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2.05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85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4564369"/>
        <a:ext cx="1284702" cy="642351"/>
      </dsp:txXfrm>
    </dsp:sp>
    <dsp:sp modelId="{6C04BB82-B5DC-47F6-AA7A-76772661C166}">
      <dsp:nvSpPr>
        <dsp:cNvPr id="0" name=""/>
        <dsp:cNvSpPr/>
      </dsp:nvSpPr>
      <dsp:spPr>
        <a:xfrm>
          <a:off x="6221900" y="915813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 err="1">
              <a:solidFill>
                <a:schemeClr val="tx1"/>
              </a:solidFill>
            </a:rPr>
            <a:t>T</a:t>
          </a:r>
          <a:r>
            <a:rPr lang="en-US" sz="1800" b="0" kern="1200" baseline="-25000" dirty="0" err="1">
              <a:solidFill>
                <a:schemeClr val="tx1"/>
              </a:solidFill>
            </a:rPr>
            <a:t>range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6221900" y="915813"/>
        <a:ext cx="1284702" cy="642351"/>
      </dsp:txXfrm>
    </dsp:sp>
    <dsp:sp modelId="{FD636F6D-0BB0-41BB-A03C-31B11A2AE821}">
      <dsp:nvSpPr>
        <dsp:cNvPr id="0" name=""/>
        <dsp:cNvSpPr/>
      </dsp:nvSpPr>
      <dsp:spPr>
        <a:xfrm>
          <a:off x="6543076" y="1827952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0.54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5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1827952"/>
        <a:ext cx="1284702" cy="642351"/>
      </dsp:txXfrm>
    </dsp:sp>
    <dsp:sp modelId="{9A817EEA-209A-4485-9C90-E97E788A97A7}">
      <dsp:nvSpPr>
        <dsp:cNvPr id="0" name=""/>
        <dsp:cNvSpPr/>
      </dsp:nvSpPr>
      <dsp:spPr>
        <a:xfrm>
          <a:off x="6543076" y="2740091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2740091"/>
        <a:ext cx="1284702" cy="642351"/>
      </dsp:txXfrm>
    </dsp:sp>
    <dsp:sp modelId="{F5DB02A2-51B5-4145-86A7-A7BCBA2D6A70}">
      <dsp:nvSpPr>
        <dsp:cNvPr id="0" name=""/>
        <dsp:cNvSpPr/>
      </dsp:nvSpPr>
      <dsp:spPr>
        <a:xfrm>
          <a:off x="6543076" y="3652230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50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5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3652230"/>
        <a:ext cx="1284702" cy="642351"/>
      </dsp:txXfrm>
    </dsp:sp>
    <dsp:sp modelId="{29ECFE50-83EB-4558-8600-49017D1CCA89}">
      <dsp:nvSpPr>
        <dsp:cNvPr id="0" name=""/>
        <dsp:cNvSpPr/>
      </dsp:nvSpPr>
      <dsp:spPr>
        <a:xfrm>
          <a:off x="6543076" y="4564369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0.58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29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4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4564369"/>
        <a:ext cx="1284702" cy="642351"/>
      </dsp:txXfrm>
    </dsp:sp>
    <dsp:sp modelId="{91F1494F-B522-48E5-9A14-A1C89C0E14A2}">
      <dsp:nvSpPr>
        <dsp:cNvPr id="0" name=""/>
        <dsp:cNvSpPr/>
      </dsp:nvSpPr>
      <dsp:spPr>
        <a:xfrm>
          <a:off x="6543076" y="5476508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62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27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5476508"/>
        <a:ext cx="1284702" cy="642351"/>
      </dsp:txXfrm>
    </dsp:sp>
    <dsp:sp modelId="{3D5AD97D-38DA-4168-9235-6217686001F4}">
      <dsp:nvSpPr>
        <dsp:cNvPr id="0" name=""/>
        <dsp:cNvSpPr/>
      </dsp:nvSpPr>
      <dsp:spPr>
        <a:xfrm>
          <a:off x="7776390" y="915813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 err="1">
              <a:solidFill>
                <a:schemeClr val="tx1"/>
              </a:solidFill>
            </a:rPr>
            <a:t>N</a:t>
          </a:r>
          <a:r>
            <a:rPr lang="en-US" sz="1800" b="0" kern="1200" baseline="-25000" dirty="0" err="1">
              <a:solidFill>
                <a:schemeClr val="tx1"/>
              </a:solidFill>
            </a:rPr>
            <a:t>epoch,max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7776390" y="915813"/>
        <a:ext cx="1284702" cy="642351"/>
      </dsp:txXfrm>
    </dsp:sp>
    <dsp:sp modelId="{AC9B842B-67DF-46BD-9743-4C5EC9CF09E4}">
      <dsp:nvSpPr>
        <dsp:cNvPr id="0" name=""/>
        <dsp:cNvSpPr/>
      </dsp:nvSpPr>
      <dsp:spPr>
        <a:xfrm>
          <a:off x="8097566" y="1827952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50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49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1827952"/>
        <a:ext cx="1284702" cy="642351"/>
      </dsp:txXfrm>
    </dsp:sp>
    <dsp:sp modelId="{3CE8F4EE-116E-4F77-A4BF-98B9D0494D27}">
      <dsp:nvSpPr>
        <dsp:cNvPr id="0" name=""/>
        <dsp:cNvSpPr/>
      </dsp:nvSpPr>
      <dsp:spPr>
        <a:xfrm>
          <a:off x="8097566" y="2740091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70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61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2740091"/>
        <a:ext cx="1284702" cy="642351"/>
      </dsp:txXfrm>
    </dsp:sp>
    <dsp:sp modelId="{5FDF84E2-01B8-4DA3-9B1D-619182C28921}">
      <dsp:nvSpPr>
        <dsp:cNvPr id="0" name=""/>
        <dsp:cNvSpPr/>
      </dsp:nvSpPr>
      <dsp:spPr>
        <a:xfrm>
          <a:off x="8097566" y="3652230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</a:rPr>
            <a:t>60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62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3652230"/>
        <a:ext cx="1284702" cy="6423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6136053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6136053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6136053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553283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2030195" y="117449"/>
              </a:lnTo>
              <a:lnTo>
                <a:pt x="2030195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2F6BDC-D559-4578-9BD7-1F5894451EFD}">
      <dsp:nvSpPr>
        <dsp:cNvPr id="0" name=""/>
        <dsp:cNvSpPr/>
      </dsp:nvSpPr>
      <dsp:spPr>
        <a:xfrm>
          <a:off x="4782589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5C84F-12FC-4F11-A5C8-EF69A2C2962D}">
      <dsp:nvSpPr>
        <dsp:cNvPr id="0" name=""/>
        <dsp:cNvSpPr/>
      </dsp:nvSpPr>
      <dsp:spPr>
        <a:xfrm>
          <a:off x="4553283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676731" y="117449"/>
              </a:lnTo>
              <a:lnTo>
                <a:pt x="676731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429125" y="1355455"/>
          <a:ext cx="167784" cy="4485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85446"/>
              </a:lnTo>
              <a:lnTo>
                <a:pt x="167784" y="448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429125" y="1355455"/>
          <a:ext cx="167784" cy="3691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1264"/>
              </a:lnTo>
              <a:lnTo>
                <a:pt x="167784" y="36912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429125" y="1355455"/>
          <a:ext cx="167784" cy="2897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7083"/>
              </a:lnTo>
              <a:lnTo>
                <a:pt x="167784" y="28970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429125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429125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429125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876551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676731" y="0"/>
              </a:moveTo>
              <a:lnTo>
                <a:pt x="676731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075661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075661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523087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2030195" y="0"/>
              </a:moveTo>
              <a:lnTo>
                <a:pt x="2030195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994000" y="1991"/>
          <a:ext cx="1118565" cy="559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Baseline</a:t>
          </a:r>
          <a:br>
            <a:rPr lang="en-US" sz="1500" b="0" kern="1200" dirty="0"/>
          </a:b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994000" y="1991"/>
        <a:ext cx="1118565" cy="559282"/>
      </dsp:txXfrm>
    </dsp:sp>
    <dsp:sp modelId="{2D89FD7F-4428-4E4A-81E9-4FD3CA09B12F}">
      <dsp:nvSpPr>
        <dsp:cNvPr id="0" name=""/>
        <dsp:cNvSpPr/>
      </dsp:nvSpPr>
      <dsp:spPr>
        <a:xfrm>
          <a:off x="1963805" y="796173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 err="1"/>
            <a:t>LR</a:t>
          </a:r>
          <a:r>
            <a:rPr lang="en-US" sz="1500" b="0" kern="1200" baseline="-25000" dirty="0" err="1"/>
            <a:t>Init</a:t>
          </a:r>
          <a:endParaRPr lang="en-US" sz="1500" b="0" kern="1200" dirty="0"/>
        </a:p>
      </dsp:txBody>
      <dsp:txXfrm>
        <a:off x="1963805" y="796173"/>
        <a:ext cx="1118565" cy="559282"/>
      </dsp:txXfrm>
    </dsp:sp>
    <dsp:sp modelId="{08C6022B-F768-4E16-81ED-E9F1F56AB97E}">
      <dsp:nvSpPr>
        <dsp:cNvPr id="0" name=""/>
        <dsp:cNvSpPr/>
      </dsp:nvSpPr>
      <dsp:spPr>
        <a:xfrm>
          <a:off x="2243446" y="1590354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0.33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0.06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1590354"/>
        <a:ext cx="1118565" cy="559282"/>
      </dsp:txXfrm>
    </dsp:sp>
    <dsp:sp modelId="{CF66C44D-950A-43C6-8D1B-C54ACC973B20}">
      <dsp:nvSpPr>
        <dsp:cNvPr id="0" name=""/>
        <dsp:cNvSpPr/>
      </dsp:nvSpPr>
      <dsp:spPr>
        <a:xfrm>
          <a:off x="2243446" y="2384535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baseline="0" dirty="0"/>
            <a:t>1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3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2384535"/>
        <a:ext cx="1118565" cy="559282"/>
      </dsp:txXfrm>
    </dsp:sp>
    <dsp:sp modelId="{AC439482-1CBE-4359-A08A-939FA6E0130B}">
      <dsp:nvSpPr>
        <dsp:cNvPr id="0" name=""/>
        <dsp:cNvSpPr/>
      </dsp:nvSpPr>
      <dsp:spPr>
        <a:xfrm>
          <a:off x="3317268" y="796173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 err="1"/>
            <a:t>N</a:t>
          </a:r>
          <a:r>
            <a:rPr lang="en-US" sz="1500" b="0" kern="1200" baseline="-25000" dirty="0" err="1"/>
            <a:t>Conv</a:t>
          </a:r>
          <a:r>
            <a:rPr lang="en-US" sz="1500" b="0" kern="1200" baseline="-25000" dirty="0"/>
            <a:t>/Pool</a:t>
          </a:r>
          <a:endParaRPr lang="en-US" sz="1500" b="0" kern="1200" dirty="0"/>
        </a:p>
      </dsp:txBody>
      <dsp:txXfrm>
        <a:off x="3317268" y="796173"/>
        <a:ext cx="1118565" cy="559282"/>
      </dsp:txXfrm>
    </dsp:sp>
    <dsp:sp modelId="{374DEE74-BC51-4C36-9C48-BD1135E1278A}">
      <dsp:nvSpPr>
        <dsp:cNvPr id="0" name=""/>
        <dsp:cNvSpPr/>
      </dsp:nvSpPr>
      <dsp:spPr>
        <a:xfrm>
          <a:off x="3596910" y="1590354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1590354"/>
        <a:ext cx="1118565" cy="559282"/>
      </dsp:txXfrm>
    </dsp:sp>
    <dsp:sp modelId="{F41EBF22-A68C-4A2A-A6EA-75888A0D9F7D}">
      <dsp:nvSpPr>
        <dsp:cNvPr id="0" name=""/>
        <dsp:cNvSpPr/>
      </dsp:nvSpPr>
      <dsp:spPr>
        <a:xfrm>
          <a:off x="3596910" y="2384535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0.44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20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41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2384535"/>
        <a:ext cx="1118565" cy="559282"/>
      </dsp:txXfrm>
    </dsp:sp>
    <dsp:sp modelId="{1A0D8240-2555-477D-8593-D78047B39D76}">
      <dsp:nvSpPr>
        <dsp:cNvPr id="0" name=""/>
        <dsp:cNvSpPr/>
      </dsp:nvSpPr>
      <dsp:spPr>
        <a:xfrm>
          <a:off x="3596910" y="3178716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21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19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178716"/>
        <a:ext cx="1118565" cy="559282"/>
      </dsp:txXfrm>
    </dsp:sp>
    <dsp:sp modelId="{939C0A8E-DF2F-470B-81F5-93B7540392C6}">
      <dsp:nvSpPr>
        <dsp:cNvPr id="0" name=""/>
        <dsp:cNvSpPr/>
      </dsp:nvSpPr>
      <dsp:spPr>
        <a:xfrm>
          <a:off x="3596910" y="3972898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48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38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972898"/>
        <a:ext cx="1118565" cy="559282"/>
      </dsp:txXfrm>
    </dsp:sp>
    <dsp:sp modelId="{0A0C729E-708D-40DB-9E6D-D0DB1EE2FE89}">
      <dsp:nvSpPr>
        <dsp:cNvPr id="0" name=""/>
        <dsp:cNvSpPr/>
      </dsp:nvSpPr>
      <dsp:spPr>
        <a:xfrm>
          <a:off x="3596910" y="4767079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22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33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4767079"/>
        <a:ext cx="1118565" cy="559282"/>
      </dsp:txXfrm>
    </dsp:sp>
    <dsp:sp modelId="{52A24D20-8074-46B6-9A77-20C1B0A29DD6}">
      <dsp:nvSpPr>
        <dsp:cNvPr id="0" name=""/>
        <dsp:cNvSpPr/>
      </dsp:nvSpPr>
      <dsp:spPr>
        <a:xfrm>
          <a:off x="3596910" y="5561260"/>
          <a:ext cx="1118565" cy="559282"/>
        </a:xfrm>
        <a:prstGeom prst="rect">
          <a:avLst/>
        </a:prstGeom>
        <a:solidFill>
          <a:srgbClr val="EA000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31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20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5561260"/>
        <a:ext cx="1118565" cy="559282"/>
      </dsp:txXfrm>
    </dsp:sp>
    <dsp:sp modelId="{67EEB749-19DB-4726-B784-C1767AB0CBEA}">
      <dsp:nvSpPr>
        <dsp:cNvPr id="0" name=""/>
        <dsp:cNvSpPr/>
      </dsp:nvSpPr>
      <dsp:spPr>
        <a:xfrm>
          <a:off x="4670732" y="796173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 err="1"/>
            <a:t>Size</a:t>
          </a:r>
          <a:r>
            <a:rPr lang="en-US" sz="1500" b="0" kern="1200" baseline="-25000" dirty="0" err="1"/>
            <a:t>filter</a:t>
          </a:r>
          <a:endParaRPr lang="en-US" sz="1500" b="0" kern="1200" dirty="0"/>
        </a:p>
      </dsp:txBody>
      <dsp:txXfrm>
        <a:off x="4670732" y="796173"/>
        <a:ext cx="1118565" cy="559282"/>
      </dsp:txXfrm>
    </dsp:sp>
    <dsp:sp modelId="{8EC2BC72-8381-4D70-B6F7-F4566D526B10}">
      <dsp:nvSpPr>
        <dsp:cNvPr id="0" name=""/>
        <dsp:cNvSpPr/>
      </dsp:nvSpPr>
      <dsp:spPr>
        <a:xfrm>
          <a:off x="4950373" y="1590354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</m:t>
                  </m:r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3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25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27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  <a:endParaRPr lang="en-US" sz="1500" b="0" kern="1200" dirty="0"/>
        </a:p>
      </dsp:txBody>
      <dsp:txXfrm>
        <a:off x="4950373" y="1590354"/>
        <a:ext cx="1118565" cy="559282"/>
      </dsp:txXfrm>
    </dsp:sp>
    <dsp:sp modelId="{8102D5C1-9FF2-49E2-96D0-40016BD79792}">
      <dsp:nvSpPr>
        <dsp:cNvPr id="0" name=""/>
        <dsp:cNvSpPr/>
      </dsp:nvSpPr>
      <dsp:spPr>
        <a:xfrm>
          <a:off x="6024196" y="796173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 err="1">
              <a:solidFill>
                <a:schemeClr val="tx1"/>
              </a:solidFill>
            </a:rPr>
            <a:t>Size</a:t>
          </a:r>
          <a:r>
            <a:rPr lang="en-US" sz="1500" b="0" kern="1200" baseline="-25000" dirty="0" err="1">
              <a:solidFill>
                <a:schemeClr val="tx1"/>
              </a:solidFill>
            </a:rPr>
            <a:t>Minibatch</a:t>
          </a:r>
          <a:endParaRPr lang="en-US" sz="1500" b="0" kern="1200" dirty="0"/>
        </a:p>
      </dsp:txBody>
      <dsp:txXfrm>
        <a:off x="6024196" y="796173"/>
        <a:ext cx="1118565" cy="559282"/>
      </dsp:txXfrm>
    </dsp:sp>
    <dsp:sp modelId="{E5D900DC-2406-40FB-9F9B-DB25F2956944}">
      <dsp:nvSpPr>
        <dsp:cNvPr id="0" name=""/>
        <dsp:cNvSpPr/>
      </dsp:nvSpPr>
      <dsp:spPr>
        <a:xfrm>
          <a:off x="6303837" y="1590354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</m:t>
                  </m:r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31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40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1590354"/>
        <a:ext cx="1118565" cy="559282"/>
      </dsp:txXfrm>
    </dsp:sp>
    <dsp:sp modelId="{E32E9BC3-062F-4379-9526-94C67F9C8118}">
      <dsp:nvSpPr>
        <dsp:cNvPr id="0" name=""/>
        <dsp:cNvSpPr/>
      </dsp:nvSpPr>
      <dsp:spPr>
        <a:xfrm>
          <a:off x="6303837" y="2384535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256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50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6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2384535"/>
        <a:ext cx="1118565" cy="559282"/>
      </dsp:txXfrm>
    </dsp:sp>
    <dsp:sp modelId="{022C0EAC-46B3-499F-A5BC-C3C071C4175A}">
      <dsp:nvSpPr>
        <dsp:cNvPr id="0" name=""/>
        <dsp:cNvSpPr/>
      </dsp:nvSpPr>
      <dsp:spPr>
        <a:xfrm>
          <a:off x="6303837" y="3178716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tx1"/>
              </a:solidFill>
            </a:rPr>
            <a:t>512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0.22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3178716"/>
        <a:ext cx="1118565" cy="559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2B1D8-2076-470B-AF59-3F2B1E1CB244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CF827-D602-4C32-9D49-DB2A6E5F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7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CF827-D602-4C32-9D49-DB2A6E5F14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80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weakness - https://www.ncbi.nlm.nih.gov/pmc/articles/PMC5349086/</a:t>
            </a:r>
          </a:p>
          <a:p>
            <a:r>
              <a:rPr lang="en-US" dirty="0"/>
              <a:t>Liquid crystal - https://aip.scitation.org/doi/abs/10.1063/1.1777406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F4405-4C19-4544-B3FF-7B4088798BC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4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8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8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36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1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5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1F239-25D2-4E00-A675-01945B9329A5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1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emf"/><Relationship Id="rId2" Type="http://schemas.openxmlformats.org/officeDocument/2006/relationships/hyperlink" Target="https://doi.org/10.1016/j.nantod.2018.02.01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6.emf"/><Relationship Id="rId7" Type="http://schemas.openxmlformats.org/officeDocument/2006/relationships/image" Target="../media/image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7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675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3781763" y="252633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784767" y="268235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2727615" y="2882008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2784766" y="232546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4558006" y="3131665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2784765" y="331298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784764" y="45801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1458744" y="312731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235867" y="312783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3368716" y="396772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33773" y="2249338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77908" y="2457816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31444" y="3060181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3494" y="3058795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07752" y="3050543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15177" y="2620004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84581" y="2853088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84581" y="3248360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70231" y="3897945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84581" y="4511671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57611" y="1658203"/>
            <a:ext cx="4680067" cy="3839472"/>
            <a:chOff x="5057611" y="1658203"/>
            <a:chExt cx="4680067" cy="38394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t="4109" r="8511"/>
            <a:stretch/>
          </p:blipFill>
          <p:spPr>
            <a:xfrm>
              <a:off x="5057611" y="1658203"/>
              <a:ext cx="4680067" cy="3839472"/>
            </a:xfrm>
            <a:prstGeom prst="rect">
              <a:avLst/>
            </a:prstGeom>
          </p:spPr>
        </p:pic>
        <p:sp>
          <p:nvSpPr>
            <p:cNvPr id="29" name="Isosceles Triangle 28"/>
            <p:cNvSpPr/>
            <p:nvPr/>
          </p:nvSpPr>
          <p:spPr>
            <a:xfrm>
              <a:off x="8495298" y="2426568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7382294" y="27258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2700000">
              <a:off x="7398797" y="3248448"/>
              <a:ext cx="137160" cy="1371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7382293" y="202097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9360252" y="372793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>
              <a:off x="7382292" y="404573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5955476" y="368946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6799274" y="36899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31300" y="1944847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Raman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168353" y="2357766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IR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33690" y="3656452"/>
              <a:ext cx="111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Thermocouple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93872" y="3806616"/>
              <a:ext cx="550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/>
                <a:t>SThM</a:t>
              </a:r>
              <a:endParaRPr lang="en-US" sz="12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12704" y="2663537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7468425" y="3320258"/>
              <a:ext cx="0" cy="3657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496667" y="3659214"/>
              <a:ext cx="578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/>
                <a:t>Target</a:t>
              </a:r>
              <a:endParaRPr 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00883" y="416178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Nano-diamond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803142" y="3391559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NSOM</a:t>
              </a:r>
            </a:p>
          </p:txBody>
        </p:sp>
        <p:sp>
          <p:nvSpPr>
            <p:cNvPr id="45" name="5-Point Star 44"/>
            <p:cNvSpPr/>
            <p:nvPr/>
          </p:nvSpPr>
          <p:spPr>
            <a:xfrm>
              <a:off x="7353643" y="3671645"/>
              <a:ext cx="228600" cy="2286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02188" y="3182932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 with SCFF 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479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79354" y="5484556"/>
            <a:ext cx="1716881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/>
              <a:t>After G. Kucsko et al., </a:t>
            </a:r>
            <a:r>
              <a:rPr lang="en-US" sz="825" i="1" dirty="0"/>
              <a:t>Nature</a:t>
            </a:r>
            <a:r>
              <a:rPr lang="en-US" sz="825" dirty="0"/>
              <a:t>, 2013.</a:t>
            </a:r>
          </a:p>
        </p:txBody>
      </p:sp>
      <p:pic>
        <p:nvPicPr>
          <p:cNvPr id="4" name="Picture 2" descr="C:\Users\User\Dropbox\PhD Dissertation\Troy's, KUL based on Bert's Latex Thesis\image\Thermometry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6040" r="6097" b="2671"/>
          <a:stretch/>
        </p:blipFill>
        <p:spPr bwMode="auto">
          <a:xfrm>
            <a:off x="534352" y="842001"/>
            <a:ext cx="4936808" cy="38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780C7-4889-4429-9351-28B5E5B21F59}"/>
              </a:ext>
            </a:extLst>
          </p:cNvPr>
          <p:cNvSpPr txBox="1"/>
          <p:nvPr/>
        </p:nvSpPr>
        <p:spPr>
          <a:xfrm>
            <a:off x="3456476" y="885704"/>
            <a:ext cx="699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Surface 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13B9-2A5C-44BA-A2C5-06DF47C6C9D3}"/>
              </a:ext>
            </a:extLst>
          </p:cNvPr>
          <p:cNvSpPr txBox="1"/>
          <p:nvPr/>
        </p:nvSpPr>
        <p:spPr>
          <a:xfrm>
            <a:off x="2894851" y="1249452"/>
            <a:ext cx="455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8C973-2363-43EE-B825-BDF710AE9B4F}"/>
              </a:ext>
            </a:extLst>
          </p:cNvPr>
          <p:cNvSpPr txBox="1"/>
          <p:nvPr/>
        </p:nvSpPr>
        <p:spPr>
          <a:xfrm>
            <a:off x="4380725" y="3350102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No spatial dist.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182A5-696F-4927-9C12-7FD6172D80C8}"/>
              </a:ext>
            </a:extLst>
          </p:cNvPr>
          <p:cNvSpPr txBox="1"/>
          <p:nvPr/>
        </p:nvSpPr>
        <p:spPr>
          <a:xfrm>
            <a:off x="3405907" y="2606410"/>
            <a:ext cx="15359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Directionally 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CF12C-9EDA-45A0-AC7E-BD518AC25B55}"/>
              </a:ext>
            </a:extLst>
          </p:cNvPr>
          <p:cNvSpPr txBox="1"/>
          <p:nvPr/>
        </p:nvSpPr>
        <p:spPr>
          <a:xfrm>
            <a:off x="2420928" y="1921603"/>
            <a:ext cx="8755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Weak fluoro</a:t>
            </a:r>
            <a:br>
              <a:rPr lang="en-US" sz="1050" b="1" dirty="0">
                <a:solidFill>
                  <a:srgbClr val="7030A0"/>
                </a:solidFill>
              </a:rPr>
            </a:br>
            <a:r>
              <a:rPr lang="en-US" sz="1050" b="1" dirty="0">
                <a:solidFill>
                  <a:srgbClr val="7030A0"/>
                </a:solidFill>
              </a:rPr>
              <a:t>in resin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50324C-A18D-4234-85E6-F8604269F1F6}"/>
              </a:ext>
            </a:extLst>
          </p:cNvPr>
          <p:cNvSpPr txBox="1"/>
          <p:nvPr/>
        </p:nvSpPr>
        <p:spPr>
          <a:xfrm>
            <a:off x="4287270" y="3907448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3A236E-C5BC-4081-8D6F-76E815F09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825" y="2799466"/>
            <a:ext cx="1669488" cy="9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09B00C-A892-4221-8A05-B41BAA30A529}"/>
              </a:ext>
            </a:extLst>
          </p:cNvPr>
          <p:cNvCxnSpPr/>
          <p:nvPr/>
        </p:nvCxnSpPr>
        <p:spPr>
          <a:xfrm>
            <a:off x="7440643" y="2051126"/>
            <a:ext cx="0" cy="74834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E4B33-C3DC-4DD0-BD17-1858EEC79CE9}"/>
              </a:ext>
            </a:extLst>
          </p:cNvPr>
          <p:cNvSpPr txBox="1"/>
          <p:nvPr/>
        </p:nvSpPr>
        <p:spPr>
          <a:xfrm>
            <a:off x="6146157" y="1057444"/>
            <a:ext cx="26821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Put the temperature heating typezs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98219" y="1949450"/>
            <a:ext cx="4937760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93987" y="900955"/>
            <a:ext cx="4279392" cy="10484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7" name="Rectangle 26"/>
          <p:cNvSpPr/>
          <p:nvPr/>
        </p:nvSpPr>
        <p:spPr>
          <a:xfrm>
            <a:off x="3431471" y="900954"/>
            <a:ext cx="1858997" cy="346911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/>
          <p:cNvSpPr/>
          <p:nvPr/>
        </p:nvSpPr>
        <p:spPr>
          <a:xfrm>
            <a:off x="998221" y="2528781"/>
            <a:ext cx="2433251" cy="1841289"/>
          </a:xfrm>
          <a:prstGeom prst="rect">
            <a:avLst/>
          </a:prstGeom>
          <a:solidFill>
            <a:schemeClr val="accent6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Rectangle 1"/>
          <p:cNvSpPr/>
          <p:nvPr/>
        </p:nvSpPr>
        <p:spPr>
          <a:xfrm>
            <a:off x="1471153" y="2193130"/>
            <a:ext cx="567883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331517" y="2334918"/>
            <a:ext cx="7513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FF"/>
                </a:solidFill>
              </a:rPr>
              <a:t>QDsFTh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8792" y="2359074"/>
            <a:ext cx="910244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BB351-3E83-4269-8FA0-E778AD1305D7}"/>
              </a:ext>
            </a:extLst>
          </p:cNvPr>
          <p:cNvSpPr txBox="1"/>
          <p:nvPr/>
        </p:nvSpPr>
        <p:spPr>
          <a:xfrm>
            <a:off x="1415260" y="2970047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High vac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9A61-0321-4E82-AB30-CCE8E8D7FB87}"/>
              </a:ext>
            </a:extLst>
          </p:cNvPr>
          <p:cNvSpPr txBox="1"/>
          <p:nvPr/>
        </p:nvSpPr>
        <p:spPr>
          <a:xfrm>
            <a:off x="2410415" y="3064554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D3AC0C-240B-489B-9381-F46C41561051}"/>
              </a:ext>
            </a:extLst>
          </p:cNvPr>
          <p:cNvSpPr/>
          <p:nvPr/>
        </p:nvSpPr>
        <p:spPr>
          <a:xfrm>
            <a:off x="1042577" y="2051126"/>
            <a:ext cx="1338918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D59AA-9437-43DC-98CB-D334B2EF5E06}"/>
              </a:ext>
            </a:extLst>
          </p:cNvPr>
          <p:cNvSpPr txBox="1"/>
          <p:nvPr/>
        </p:nvSpPr>
        <p:spPr>
          <a:xfrm>
            <a:off x="975792" y="2060595"/>
            <a:ext cx="1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FF"/>
                </a:solidFill>
              </a:rPr>
              <a:t>Rapid, simple, accurate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70455" y="1706055"/>
            <a:ext cx="19946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Common device accuracy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427994" y="672353"/>
            <a:ext cx="0" cy="3703320"/>
          </a:xfrm>
          <a:prstGeom prst="line">
            <a:avLst/>
          </a:prstGeom>
          <a:ln w="3810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2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23751"/>
            <a:ext cx="35798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316C9D"/>
                </a:solidFill>
                <a:latin typeface="Arial" panose="020B0604020202020204" pitchFamily="34" charset="0"/>
                <a:hlinkClick r:id="rId2"/>
              </a:rPr>
              <a:t>https://doi.org/10.1016/j.nantod.2018.02.012</a:t>
            </a:r>
            <a:endParaRPr lang="en-US" sz="1350" dirty="0"/>
          </a:p>
        </p:txBody>
      </p:sp>
      <p:pic>
        <p:nvPicPr>
          <p:cNvPr id="3" name="Picture 2" descr="https://ars.els-cdn.com/content/image/1-s2.0-S1748013217305571-gr2_lr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7076"/>
            <a:ext cx="41754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/>
          <p:cNvSpPr/>
          <p:nvPr/>
        </p:nvSpPr>
        <p:spPr>
          <a:xfrm>
            <a:off x="2274994" y="2336118"/>
            <a:ext cx="89258" cy="83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2384724" y="2325882"/>
            <a:ext cx="54694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/>
              <a:t>QDsFTh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249" y="2997750"/>
            <a:ext cx="3450066" cy="300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4854"/>
          <a:stretch/>
        </p:blipFill>
        <p:spPr>
          <a:xfrm>
            <a:off x="7848282" y="4020152"/>
            <a:ext cx="1389673" cy="14159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69307" y="4281733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T incr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372190" y="4389333"/>
            <a:ext cx="170928" cy="338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42530" y="1220562"/>
            <a:ext cx="18646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Rhodamine B (RhB)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60070" y="1147932"/>
            <a:ext cx="412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b)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1CE8C6-0D78-4E4A-9F9B-150988600415}"/>
              </a:ext>
            </a:extLst>
          </p:cNvPr>
          <p:cNvGrpSpPr>
            <a:grpSpLocks noChangeAspect="1"/>
          </p:cNvGrpSpPr>
          <p:nvPr/>
        </p:nvGrpSpPr>
        <p:grpSpPr>
          <a:xfrm>
            <a:off x="6960886" y="1628243"/>
            <a:ext cx="1816844" cy="1413341"/>
            <a:chOff x="-861552" y="3172993"/>
            <a:chExt cx="2763656" cy="21498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325A6A-00D8-45E9-91A1-C90605BD2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1552" y="3172993"/>
              <a:ext cx="2763656" cy="214987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0C8795B-74DC-4C64-8EAF-C0090BAF94A5}"/>
                </a:ext>
              </a:extLst>
            </p:cNvPr>
            <p:cNvCxnSpPr/>
            <p:nvPr/>
          </p:nvCxnSpPr>
          <p:spPr>
            <a:xfrm>
              <a:off x="831420" y="4920314"/>
              <a:ext cx="2717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C873A8-DC6C-4FED-ADC6-4314D0E7A054}"/>
                </a:ext>
              </a:extLst>
            </p:cNvPr>
            <p:cNvSpPr txBox="1"/>
            <p:nvPr/>
          </p:nvSpPr>
          <p:spPr>
            <a:xfrm>
              <a:off x="609084" y="4546667"/>
              <a:ext cx="902687" cy="45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1 mm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19702" y="1678891"/>
            <a:ext cx="1105053" cy="1293983"/>
            <a:chOff x="6448204" y="1274146"/>
            <a:chExt cx="1473404" cy="17253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204" y="1274146"/>
              <a:ext cx="1473404" cy="17253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601600" y="1289135"/>
              <a:ext cx="76986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T incr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033107" y="1685066"/>
              <a:ext cx="227904" cy="4517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25655" y="4144709"/>
            <a:ext cx="3298677" cy="397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51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21" y="1908247"/>
            <a:ext cx="4064182" cy="2726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083" b="14397"/>
          <a:stretch/>
        </p:blipFill>
        <p:spPr>
          <a:xfrm>
            <a:off x="10388" y="53163"/>
            <a:ext cx="4041018" cy="2041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9570" b="14415"/>
          <a:stretch/>
        </p:blipFill>
        <p:spPr>
          <a:xfrm>
            <a:off x="0" y="2222205"/>
            <a:ext cx="4051406" cy="2062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0051" b="14470"/>
          <a:stretch/>
        </p:blipFill>
        <p:spPr>
          <a:xfrm>
            <a:off x="0" y="4412512"/>
            <a:ext cx="4051406" cy="20520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127052" y="1073888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174218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82" y="4325462"/>
            <a:ext cx="3876675" cy="1762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13" y="369802"/>
            <a:ext cx="8371984" cy="31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98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Learn rate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blipFill>
                <a:blip r:embed="rId8"/>
                <a:stretch>
                  <a:fillRect l="-1412" t="-1279" r="-1176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830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LR</a:t>
                </a:r>
                <a:r>
                  <a:rPr lang="en-US" baseline="-25000" dirty="0" err="1"/>
                  <a:t>Init</a:t>
                </a:r>
                <a:r>
                  <a:rPr lang="en-US" dirty="0"/>
                  <a:t>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blipFill>
                <a:blip r:embed="rId8"/>
                <a:stretch>
                  <a:fillRect l="-1412" t="-1064" r="-1176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614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00935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8105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2929182" y="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2084778" y="7718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9357360" y="771896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13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3035862" y="-178308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-4058493" y="44294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-2929182" y="8763000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75" y="1427000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5796038" y="245966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799042" y="261568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4741890" y="2815333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4799041" y="22587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6572281" y="3064990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4799040" y="324631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4799039" y="451351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3473019" y="306064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4250142" y="306116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5382991" y="390105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248048" y="2182663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92183" y="2391141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45719" y="2993506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97769" y="2992120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22027" y="2983868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29452" y="255332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98856" y="2786413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98856" y="3181685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84506" y="3831270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98856" y="4444996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</p:spTree>
    <p:extLst>
      <p:ext uri="{BB962C8B-B14F-4D97-AF65-F5344CB8AC3E}">
        <p14:creationId xmlns:p14="http://schemas.microsoft.com/office/powerpoint/2010/main" val="313921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1822237" y="-6404198"/>
            <a:ext cx="30966237" cy="19988981"/>
            <a:chOff x="-21822237" y="-6404198"/>
            <a:chExt cx="30966237" cy="199889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732614" y="5834182"/>
              <a:ext cx="13876614" cy="77506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857303" y="2485830"/>
              <a:ext cx="13876614" cy="775060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981992" y="-477513"/>
              <a:ext cx="13876614" cy="77506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7106681" y="-3440856"/>
              <a:ext cx="13876614" cy="77506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1231370" y="-6404198"/>
              <a:ext cx="13876614" cy="77506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21822237" y="-2239879"/>
              <a:ext cx="118173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8089858" y="961394"/>
              <a:ext cx="138211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13766613" y="3905378"/>
              <a:ext cx="110479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0039037" y="6731272"/>
              <a:ext cx="131157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6043685" y="9709482"/>
              <a:ext cx="117692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B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037" t="3860" b="6015"/>
          <a:stretch/>
        </p:blipFill>
        <p:spPr>
          <a:xfrm>
            <a:off x="2205693" y="-6600935"/>
            <a:ext cx="14050627" cy="7700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9315" t="4137" b="6371"/>
          <a:stretch/>
        </p:blipFill>
        <p:spPr>
          <a:xfrm>
            <a:off x="26319916" y="3290075"/>
            <a:ext cx="14929513" cy="736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3982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781" y="-4235817"/>
            <a:ext cx="5344500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88" y="3551253"/>
            <a:ext cx="5344500" cy="400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5543" y="-387431"/>
            <a:ext cx="5344500" cy="40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781" y="-382611"/>
            <a:ext cx="5344500" cy="400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7781" y="-4080202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07426" y="375697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553184" y="-2318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0140" y="-23181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85543" y="-4237137"/>
            <a:ext cx="5334000" cy="400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553184" y="-4079396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481428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6304504" y="1726530"/>
            <a:ext cx="5143865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9" y="1726530"/>
            <a:ext cx="5344500" cy="4004000"/>
          </a:xfrm>
          <a:prstGeom prst="rect">
            <a:avLst/>
          </a:prstGeom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762982" y="2491034"/>
            <a:ext cx="6597405" cy="4130099"/>
            <a:chOff x="9938673" y="2118301"/>
            <a:chExt cx="7571178" cy="4739699"/>
          </a:xfrm>
        </p:grpSpPr>
        <p:grpSp>
          <p:nvGrpSpPr>
            <p:cNvPr id="20" name="Group 19"/>
            <p:cNvGrpSpPr/>
            <p:nvPr/>
          </p:nvGrpSpPr>
          <p:grpSpPr>
            <a:xfrm>
              <a:off x="10307377" y="2118301"/>
              <a:ext cx="7202474" cy="4739699"/>
              <a:chOff x="11160293" y="1760589"/>
              <a:chExt cx="7202474" cy="473969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8321" y="2463244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60293" y="1760589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938673" y="2915225"/>
              <a:ext cx="4270653" cy="3664377"/>
              <a:chOff x="11020189" y="2748013"/>
              <a:chExt cx="4270653" cy="366437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1020189" y="2748013"/>
                <a:ext cx="5309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05194" y="3507085"/>
                <a:ext cx="6014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O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18" name="Left Brace 17"/>
          <p:cNvSpPr/>
          <p:nvPr/>
        </p:nvSpPr>
        <p:spPr>
          <a:xfrm>
            <a:off x="8874525" y="-2516271"/>
            <a:ext cx="1230282" cy="8894812"/>
          </a:xfrm>
          <a:prstGeom prst="leftBrace">
            <a:avLst>
              <a:gd name="adj1" fmla="val 68437"/>
              <a:gd name="adj2" fmla="val 49103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04646" y="-2614720"/>
            <a:ext cx="359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Temperature map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0484953" y="-1661550"/>
            <a:ext cx="4932962" cy="2905535"/>
            <a:chOff x="11660855" y="-948845"/>
            <a:chExt cx="4932962" cy="2905535"/>
          </a:xfrm>
        </p:grpSpPr>
        <p:grpSp>
          <p:nvGrpSpPr>
            <p:cNvPr id="24" name="Group 23"/>
            <p:cNvGrpSpPr/>
            <p:nvPr/>
          </p:nvGrpSpPr>
          <p:grpSpPr>
            <a:xfrm>
              <a:off x="12022171" y="-948845"/>
              <a:ext cx="4571646" cy="2905535"/>
              <a:chOff x="13116349" y="3165898"/>
              <a:chExt cx="5246418" cy="333439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11660855" y="-209256"/>
              <a:ext cx="2056937" cy="1923354"/>
              <a:chOff x="12930303" y="4205150"/>
              <a:chExt cx="2360539" cy="22072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 rot="2307302">
            <a:off x="12530723" y="-2176253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3-channel image</a:t>
            </a:r>
          </a:p>
        </p:txBody>
      </p:sp>
      <p:sp>
        <p:nvSpPr>
          <p:cNvPr id="39" name="TextBox 38"/>
          <p:cNvSpPr txBox="1"/>
          <p:nvPr/>
        </p:nvSpPr>
        <p:spPr>
          <a:xfrm rot="2238896">
            <a:off x="13112047" y="3107442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5-channel image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06509" y="5940170"/>
            <a:ext cx="3671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Grayscale vs Temp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6007326" y="5907512"/>
            <a:ext cx="426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Experimental Spectra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54527" y="2142028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65,535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171373" y="2486474"/>
            <a:ext cx="341584" cy="8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03013" y="4717640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5309564" y="5039070"/>
            <a:ext cx="646640" cy="60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>
            <a:off x="-966886" y="3103316"/>
            <a:ext cx="1363629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3047940" y="691006"/>
            <a:ext cx="1188720" cy="1188720"/>
          </a:xfrm>
          <a:prstGeom prst="mathPlus">
            <a:avLst>
              <a:gd name="adj1" fmla="val 32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691747" y="-1920514"/>
            <a:ext cx="4739463" cy="2658788"/>
            <a:chOff x="1691747" y="-2498026"/>
            <a:chExt cx="4739463" cy="26587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r="19849"/>
            <a:stretch/>
          </p:blipFill>
          <p:spPr>
            <a:xfrm>
              <a:off x="1691747" y="-2474881"/>
              <a:ext cx="3555167" cy="263564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80599"/>
            <a:stretch/>
          </p:blipFill>
          <p:spPr>
            <a:xfrm>
              <a:off x="5489583" y="-2498026"/>
              <a:ext cx="941627" cy="2635643"/>
            </a:xfrm>
            <a:prstGeom prst="rect">
              <a:avLst/>
            </a:prstGeom>
          </p:spPr>
        </p:pic>
      </p:grpSp>
      <p:sp>
        <p:nvSpPr>
          <p:cNvPr id="56" name="Equal 55"/>
          <p:cNvSpPr/>
          <p:nvPr/>
        </p:nvSpPr>
        <p:spPr>
          <a:xfrm>
            <a:off x="6431210" y="1317057"/>
            <a:ext cx="1362961" cy="101857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6861067" y="1689299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7087" y="168929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2900" y="-19847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416393" y="-236378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676114" y="184926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3415344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310" t="2979" b="5298"/>
          <a:stretch/>
        </p:blipFill>
        <p:spPr>
          <a:xfrm>
            <a:off x="-775252" y="-198783"/>
            <a:ext cx="12257639" cy="7076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1904" t="31526" r="40482" b="30907"/>
          <a:stretch/>
        </p:blipFill>
        <p:spPr>
          <a:xfrm>
            <a:off x="11201923" y="1783812"/>
            <a:ext cx="1058779" cy="29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5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2153868" y="-859109"/>
            <a:ext cx="5143865" cy="40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4503" y="7004539"/>
            <a:ext cx="5344500" cy="40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4503" y="3000539"/>
            <a:ext cx="5344500" cy="400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930116" y="-703481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934001" y="320176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934001" y="7088653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28189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47373" y="2336765"/>
            <a:ext cx="10540286" cy="7802276"/>
            <a:chOff x="-588005" y="-284569"/>
            <a:chExt cx="10540286" cy="78022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5543" y="-284569"/>
              <a:ext cx="5344500" cy="4004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85543" y="3513707"/>
              <a:ext cx="5344500" cy="400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7781" y="-284569"/>
              <a:ext cx="5344500" cy="4004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07781" y="3513707"/>
              <a:ext cx="5344500" cy="400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585543" y="-128954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588005" y="3719431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d)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0140" y="-128954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c)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0140" y="3719430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e)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/>
          <a:srcRect r="38484"/>
          <a:stretch/>
        </p:blipFill>
        <p:spPr>
          <a:xfrm>
            <a:off x="0" y="-2609877"/>
            <a:ext cx="10187725" cy="521975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-339552" y="-2610653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221" y="-2597543"/>
            <a:ext cx="3853504" cy="20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66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3588</TotalTime>
  <Words>486</Words>
  <Application>Microsoft Office PowerPoint</Application>
  <PresentationFormat>On-screen Show (4:3)</PresentationFormat>
  <Paragraphs>192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Munro</dc:creator>
  <cp:lastModifiedBy>Troy Munro</cp:lastModifiedBy>
  <cp:revision>68</cp:revision>
  <dcterms:created xsi:type="dcterms:W3CDTF">2019-05-23T18:03:48Z</dcterms:created>
  <dcterms:modified xsi:type="dcterms:W3CDTF">2019-07-19T23:08:02Z</dcterms:modified>
</cp:coreProperties>
</file>